
<file path=[Content_Types].xml><?xml version="1.0" encoding="utf-8"?>
<Types xmlns="http://schemas.openxmlformats.org/package/2006/content-types">
  <Default Extension="png" ContentType="image/png"/>
  <Default Extension="webm" ContentType="video/unknown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12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9144000" cy="6858000" type="screen4x3"/>
  <p:notesSz cx="6858000" cy="9144000"/>
  <p:embeddedFontLst>
    <p:embeddedFont>
      <p:font typeface="Source Sans Pro" panose="020B0604020202020204" charset="0"/>
      <p:regular r:id="rId13"/>
      <p:bold r:id="rId14"/>
      <p:italic r:id="rId15"/>
      <p:boldItalic r:id="rId16"/>
    </p:embeddedFont>
    <p:embeddedFont>
      <p:font typeface="Nunito SemiBold" panose="020B0604020202020204" charset="0"/>
      <p:regular r:id="rId17"/>
      <p:bold r:id="rId18"/>
      <p:italic r:id="rId19"/>
      <p:boldItalic r:id="rId20"/>
    </p:embeddedFont>
    <p:embeddedFont>
      <p:font typeface="Nunito ExtraLight" panose="020B0604020202020204" charset="0"/>
      <p:regular r:id="rId21"/>
      <p:bold r:id="rId22"/>
      <p:italic r:id="rId23"/>
      <p:boldItalic r:id="rId24"/>
    </p:embeddedFont>
    <p:embeddedFont>
      <p:font typeface="Berlin Sans FB" panose="020E0602020502020306" pitchFamily="34" charset="0"/>
      <p:regular r:id="rId25"/>
      <p:bold r:id="rId26"/>
    </p:embeddedFont>
    <p:embeddedFont>
      <p:font typeface="Nunito Light" panose="020B0604020202020204" charset="0"/>
      <p:regular r:id="rId27"/>
      <p:bold r:id="rId28"/>
      <p:italic r:id="rId29"/>
      <p:boldItalic r:id="rId30"/>
    </p:embeddedFont>
    <p:embeddedFont>
      <p:font typeface="Roboto Slab" panose="020B0604020202020204" charset="0"/>
      <p:regular r:id="rId31"/>
      <p:bold r:id="rId32"/>
    </p:embeddedFont>
    <p:embeddedFont>
      <p:font typeface="Nunito" panose="020B0604020202020204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1206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font" Target="fonts/font27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font" Target="fonts/font2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font" Target="fonts/font25.fntdata"/><Relationship Id="rId40" Type="http://schemas.openxmlformats.org/officeDocument/2006/relationships/font" Target="fonts/font28.fntdata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font" Target="fonts/font24.fntdata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font" Target="fonts/font23.fntdata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4554667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545454"/>
                </a:solidFill>
                <a:highlight>
                  <a:srgbClr val="FFFFFF"/>
                </a:highlight>
              </a:rPr>
              <a:t>você deve pensar em quais lugares cada peça pode ser encaixada e ir montando o desenho pedido conforme sua intuição/raciocínio.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700185" y="1360350"/>
            <a:ext cx="5807400" cy="1546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0" name="Shape 10"/>
          <p:cNvSpPr/>
          <p:nvPr/>
        </p:nvSpPr>
        <p:spPr>
          <a:xfrm>
            <a:off x="6897625" y="619995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7454375" y="56388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8827727" y="4597554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8677050" y="6577875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2972225" y="6334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579635" y="3373479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311843" y="791518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626322" y="133987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8104500" y="4963100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8803950" y="5654657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196310" y="1990890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1738050" y="27132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771659" y="250448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4271584" y="47482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7729213" y="6127438"/>
            <a:ext cx="2538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mplete patter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26550" y="-19800"/>
            <a:ext cx="9197100" cy="68976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ctrTitle"/>
          </p:nvPr>
        </p:nvSpPr>
        <p:spPr>
          <a:xfrm>
            <a:off x="1700185" y="1360350"/>
            <a:ext cx="5807400" cy="1546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1pPr>
            <a:lvl2pPr lvl="1" rtl="0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2pPr>
            <a:lvl3pPr lvl="2" rtl="0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3pPr>
            <a:lvl4pPr lvl="3" rtl="0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4pPr>
            <a:lvl5pPr lvl="4" rtl="0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5pPr>
            <a:lvl6pPr lvl="5" rtl="0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6pPr>
            <a:lvl7pPr lvl="6" rtl="0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7pPr>
            <a:lvl8pPr lvl="7" rtl="0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8pPr>
            <a:lvl9pPr lvl="8" rtl="0">
              <a:spcBef>
                <a:spcPts val="0"/>
              </a:spcBef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62" name="Shape 62"/>
          <p:cNvSpPr/>
          <p:nvPr/>
        </p:nvSpPr>
        <p:spPr>
          <a:xfrm>
            <a:off x="6897625" y="619995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7454375" y="56388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8827727" y="4597554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/>
          <p:nvPr/>
        </p:nvSpPr>
        <p:spPr>
          <a:xfrm>
            <a:off x="8677050" y="6577875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2972225" y="6334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579635" y="3373479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311843" y="791518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626322" y="133987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8104500" y="4963100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8803950" y="5654657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196310" y="1990890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1738050" y="27132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771659" y="250448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4271584" y="47482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7729213" y="6127438"/>
            <a:ext cx="2538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ctrTitle"/>
          </p:nvPr>
        </p:nvSpPr>
        <p:spPr>
          <a:xfrm>
            <a:off x="1546025" y="2034925"/>
            <a:ext cx="5832600" cy="1546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4800"/>
              <a:buNone/>
              <a:defRPr sz="4800" b="1"/>
            </a:lvl1pPr>
            <a:lvl2pPr lvl="1" rtl="0">
              <a:spcBef>
                <a:spcPts val="0"/>
              </a:spcBef>
              <a:buSzPts val="4800"/>
              <a:buNone/>
              <a:defRPr sz="4800" b="1"/>
            </a:lvl2pPr>
            <a:lvl3pPr lvl="2" rtl="0">
              <a:spcBef>
                <a:spcPts val="0"/>
              </a:spcBef>
              <a:buSzPts val="4800"/>
              <a:buNone/>
              <a:defRPr sz="4800" b="1"/>
            </a:lvl3pPr>
            <a:lvl4pPr lvl="3" rtl="0">
              <a:spcBef>
                <a:spcPts val="0"/>
              </a:spcBef>
              <a:buSzPts val="4800"/>
              <a:buNone/>
              <a:defRPr sz="4800" b="1"/>
            </a:lvl4pPr>
            <a:lvl5pPr lvl="4" rtl="0">
              <a:spcBef>
                <a:spcPts val="0"/>
              </a:spcBef>
              <a:buSzPts val="4800"/>
              <a:buNone/>
              <a:defRPr sz="4800" b="1"/>
            </a:lvl5pPr>
            <a:lvl6pPr lvl="5" rtl="0">
              <a:spcBef>
                <a:spcPts val="0"/>
              </a:spcBef>
              <a:buSzPts val="4800"/>
              <a:buNone/>
              <a:defRPr sz="4800" b="1"/>
            </a:lvl6pPr>
            <a:lvl7pPr lvl="6" rtl="0">
              <a:spcBef>
                <a:spcPts val="0"/>
              </a:spcBef>
              <a:buSzPts val="4800"/>
              <a:buNone/>
              <a:defRPr sz="4800" b="1"/>
            </a:lvl7pPr>
            <a:lvl8pPr lvl="7" rtl="0">
              <a:spcBef>
                <a:spcPts val="0"/>
              </a:spcBef>
              <a:buSzPts val="4800"/>
              <a:buNone/>
              <a:defRPr sz="4800" b="1"/>
            </a:lvl8pPr>
            <a:lvl9pPr lvl="8" rtl="0">
              <a:spcBef>
                <a:spcPts val="0"/>
              </a:spcBef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ubTitle" idx="1"/>
          </p:nvPr>
        </p:nvSpPr>
        <p:spPr>
          <a:xfrm>
            <a:off x="1546025" y="3710548"/>
            <a:ext cx="5832600" cy="104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607D8B"/>
              </a:buClr>
              <a:buSzPts val="3000"/>
              <a:buNone/>
              <a:defRPr>
                <a:solidFill>
                  <a:srgbClr val="607D8B"/>
                </a:solidFill>
              </a:defRPr>
            </a:lvl1pPr>
            <a:lvl2pPr lvl="1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2pPr>
            <a:lvl3pPr lvl="2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3pPr>
            <a:lvl4pPr lvl="3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4pPr>
            <a:lvl5pPr lvl="4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5pPr>
            <a:lvl6pPr lvl="5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6pPr>
            <a:lvl7pPr lvl="6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7pPr>
            <a:lvl8pPr lvl="7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8pPr>
            <a:lvl9pPr lvl="8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81" descr="connections-05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5945" y="0"/>
            <a:ext cx="913210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1215300" y="2501400"/>
            <a:ext cx="6713400" cy="109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263238"/>
              </a:buClr>
              <a:buSzPts val="3600"/>
              <a:buChar char="◎"/>
              <a:defRPr sz="3600" i="1"/>
            </a:lvl1pPr>
            <a:lvl2pPr lvl="1" algn="ctr" rtl="0">
              <a:spcBef>
                <a:spcPts val="0"/>
              </a:spcBef>
              <a:buClr>
                <a:srgbClr val="263238"/>
              </a:buClr>
              <a:buSzPts val="3600"/>
              <a:buChar char="○"/>
              <a:defRPr sz="3600" i="1"/>
            </a:lvl2pPr>
            <a:lvl3pPr lvl="2" algn="ctr" rtl="0">
              <a:spcBef>
                <a:spcPts val="0"/>
              </a:spcBef>
              <a:buClr>
                <a:srgbClr val="263238"/>
              </a:buClr>
              <a:buSzPts val="3600"/>
              <a:buChar char="◉"/>
              <a:defRPr sz="3600" i="1"/>
            </a:lvl3pPr>
            <a:lvl4pPr lvl="3" algn="ctr" rtl="0">
              <a:spcBef>
                <a:spcPts val="0"/>
              </a:spcBef>
              <a:buClr>
                <a:srgbClr val="263238"/>
              </a:buClr>
              <a:buSzPts val="3600"/>
              <a:buChar char="●"/>
              <a:defRPr sz="3600" i="1"/>
            </a:lvl4pPr>
            <a:lvl5pPr lvl="4" algn="ctr" rtl="0">
              <a:spcBef>
                <a:spcPts val="0"/>
              </a:spcBef>
              <a:buClr>
                <a:srgbClr val="263238"/>
              </a:buClr>
              <a:buSzPts val="3600"/>
              <a:buChar char="○"/>
              <a:defRPr sz="3600" i="1"/>
            </a:lvl5pPr>
            <a:lvl6pPr lvl="5" algn="ctr" rtl="0">
              <a:spcBef>
                <a:spcPts val="0"/>
              </a:spcBef>
              <a:buClr>
                <a:srgbClr val="263238"/>
              </a:buClr>
              <a:buSzPts val="3600"/>
              <a:buChar char="■"/>
              <a:defRPr sz="3600" i="1"/>
            </a:lvl6pPr>
            <a:lvl7pPr lvl="6" algn="ctr" rtl="0">
              <a:spcBef>
                <a:spcPts val="0"/>
              </a:spcBef>
              <a:buClr>
                <a:srgbClr val="263238"/>
              </a:buClr>
              <a:buSzPts val="3600"/>
              <a:buChar char="●"/>
              <a:defRPr sz="3600" i="1"/>
            </a:lvl7pPr>
            <a:lvl8pPr lvl="7" algn="ctr" rtl="0">
              <a:spcBef>
                <a:spcPts val="0"/>
              </a:spcBef>
              <a:buClr>
                <a:srgbClr val="263238"/>
              </a:buClr>
              <a:buSzPts val="3600"/>
              <a:buChar char="○"/>
              <a:defRPr sz="3600" i="1"/>
            </a:lvl8pPr>
            <a:lvl9pPr lvl="8" algn="ctr" rtl="0">
              <a:spcBef>
                <a:spcPts val="0"/>
              </a:spcBef>
              <a:buClr>
                <a:srgbClr val="263238"/>
              </a:buClr>
              <a:buSzPts val="3600"/>
              <a:buChar char="■"/>
              <a:defRPr sz="3600" i="1"/>
            </a:lvl9pPr>
          </a:lstStyle>
          <a:p>
            <a:endParaRPr/>
          </a:p>
        </p:txBody>
      </p:sp>
      <p:grpSp>
        <p:nvGrpSpPr>
          <p:cNvPr id="83" name="Shape 83"/>
          <p:cNvGrpSpPr/>
          <p:nvPr/>
        </p:nvGrpSpPr>
        <p:grpSpPr>
          <a:xfrm>
            <a:off x="3593400" y="1074285"/>
            <a:ext cx="1957200" cy="1093200"/>
            <a:chOff x="3593400" y="1760085"/>
            <a:chExt cx="1957200" cy="1093200"/>
          </a:xfrm>
        </p:grpSpPr>
        <p:sp>
          <p:nvSpPr>
            <p:cNvPr id="84" name="Shape 84"/>
            <p:cNvSpPr txBox="1"/>
            <p:nvPr/>
          </p:nvSpPr>
          <p:spPr>
            <a:xfrm>
              <a:off x="3593400" y="1872097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6000" b="1">
                  <a:solidFill>
                    <a:srgbClr val="0091E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</a:p>
          </p:txBody>
        </p:sp>
        <p:sp>
          <p:nvSpPr>
            <p:cNvPr id="85" name="Shape 85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87" name="Shape 87"/>
          <p:cNvCxnSpPr>
            <a:endCxn id="85" idx="1"/>
          </p:cNvCxnSpPr>
          <p:nvPr/>
        </p:nvCxnSpPr>
        <p:spPr>
          <a:xfrm>
            <a:off x="3742095" y="871980"/>
            <a:ext cx="443400" cy="3624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8" name="Shape 88"/>
          <p:cNvCxnSpPr/>
          <p:nvPr/>
        </p:nvCxnSpPr>
        <p:spPr>
          <a:xfrm rot="10800000">
            <a:off x="4114800" y="269685"/>
            <a:ext cx="457200" cy="80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9" name="Shape 89"/>
          <p:cNvCxnSpPr/>
          <p:nvPr/>
        </p:nvCxnSpPr>
        <p:spPr>
          <a:xfrm rot="10800000" flipH="1">
            <a:off x="4749075" y="753125"/>
            <a:ext cx="95100" cy="348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2000"/>
              <a:buNone/>
              <a:defRPr/>
            </a:lvl1pPr>
            <a:lvl2pPr lvl="1" rtl="0">
              <a:spcBef>
                <a:spcPts val="0"/>
              </a:spcBef>
              <a:buSzPts val="2000"/>
              <a:buNone/>
              <a:defRPr/>
            </a:lvl2pPr>
            <a:lvl3pPr lvl="2" rtl="0">
              <a:spcBef>
                <a:spcPts val="0"/>
              </a:spcBef>
              <a:buSzPts val="2000"/>
              <a:buNone/>
              <a:defRPr/>
            </a:lvl3pPr>
            <a:lvl4pPr lvl="3" rtl="0">
              <a:spcBef>
                <a:spcPts val="0"/>
              </a:spcBef>
              <a:buSzPts val="2000"/>
              <a:buNone/>
              <a:defRPr/>
            </a:lvl4pPr>
            <a:lvl5pPr lvl="4" rtl="0">
              <a:spcBef>
                <a:spcPts val="0"/>
              </a:spcBef>
              <a:buSzPts val="2000"/>
              <a:buNone/>
              <a:defRPr/>
            </a:lvl5pPr>
            <a:lvl6pPr lvl="5" rtl="0">
              <a:spcBef>
                <a:spcPts val="0"/>
              </a:spcBef>
              <a:buSzPts val="2000"/>
              <a:buNone/>
              <a:defRPr/>
            </a:lvl6pPr>
            <a:lvl7pPr lvl="6" rtl="0">
              <a:spcBef>
                <a:spcPts val="0"/>
              </a:spcBef>
              <a:buSzPts val="2000"/>
              <a:buNone/>
              <a:defRPr/>
            </a:lvl7pPr>
            <a:lvl8pPr lvl="7" rtl="0">
              <a:spcBef>
                <a:spcPts val="0"/>
              </a:spcBef>
              <a:buSzPts val="2000"/>
              <a:buNone/>
              <a:defRPr/>
            </a:lvl8pPr>
            <a:lvl9pPr lvl="8" rtl="0">
              <a:spcBef>
                <a:spcPts val="0"/>
              </a:spcBef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3000"/>
              <a:buChar char="◎"/>
              <a:defRPr/>
            </a:lvl1pPr>
            <a:lvl2pPr lvl="1" rtl="0">
              <a:spcBef>
                <a:spcPts val="0"/>
              </a:spcBef>
              <a:buSzPts val="2400"/>
              <a:buChar char="○"/>
              <a:defRPr/>
            </a:lvl2pPr>
            <a:lvl3pPr lvl="2" rtl="0">
              <a:spcBef>
                <a:spcPts val="0"/>
              </a:spcBef>
              <a:buSzPts val="2400"/>
              <a:buChar char="◉"/>
              <a:defRPr/>
            </a:lvl3pPr>
            <a:lvl4pPr lvl="3" rtl="0">
              <a:spcBef>
                <a:spcPts val="0"/>
              </a:spcBef>
              <a:buSzPts val="1800"/>
              <a:buChar char="●"/>
              <a:defRPr/>
            </a:lvl4pPr>
            <a:lvl5pPr lvl="4" rtl="0">
              <a:spcBef>
                <a:spcPts val="0"/>
              </a:spcBef>
              <a:buSzPts val="1800"/>
              <a:buChar char="○"/>
              <a:defRPr/>
            </a:lvl5pPr>
            <a:lvl6pPr lvl="5" rtl="0">
              <a:spcBef>
                <a:spcPts val="0"/>
              </a:spcBef>
              <a:buSzPts val="1800"/>
              <a:buChar char="■"/>
              <a:defRPr/>
            </a:lvl6pPr>
            <a:lvl7pPr lvl="6" rtl="0">
              <a:spcBef>
                <a:spcPts val="0"/>
              </a:spcBef>
              <a:buSzPts val="1800"/>
              <a:buChar char="●"/>
              <a:defRPr/>
            </a:lvl7pPr>
            <a:lvl8pPr lvl="7" rtl="0">
              <a:spcBef>
                <a:spcPts val="0"/>
              </a:spcBef>
              <a:buSzPts val="1800"/>
              <a:buChar char="○"/>
              <a:defRPr/>
            </a:lvl8pPr>
            <a:lvl9pPr lvl="8" rtl="0">
              <a:spcBef>
                <a:spcPts val="0"/>
              </a:spcBef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2000"/>
              <a:buNone/>
              <a:defRPr/>
            </a:lvl1pPr>
            <a:lvl2pPr lvl="1" rtl="0">
              <a:spcBef>
                <a:spcPts val="0"/>
              </a:spcBef>
              <a:buSzPts val="2000"/>
              <a:buNone/>
              <a:defRPr/>
            </a:lvl2pPr>
            <a:lvl3pPr lvl="2" rtl="0">
              <a:spcBef>
                <a:spcPts val="0"/>
              </a:spcBef>
              <a:buSzPts val="2000"/>
              <a:buNone/>
              <a:defRPr/>
            </a:lvl3pPr>
            <a:lvl4pPr lvl="3" rtl="0">
              <a:spcBef>
                <a:spcPts val="0"/>
              </a:spcBef>
              <a:buSzPts val="2000"/>
              <a:buNone/>
              <a:defRPr/>
            </a:lvl4pPr>
            <a:lvl5pPr lvl="4" rtl="0">
              <a:spcBef>
                <a:spcPts val="0"/>
              </a:spcBef>
              <a:buSzPts val="2000"/>
              <a:buNone/>
              <a:defRPr/>
            </a:lvl5pPr>
            <a:lvl6pPr lvl="5" rtl="0">
              <a:spcBef>
                <a:spcPts val="0"/>
              </a:spcBef>
              <a:buSzPts val="2000"/>
              <a:buNone/>
              <a:defRPr/>
            </a:lvl6pPr>
            <a:lvl7pPr lvl="6" rtl="0">
              <a:spcBef>
                <a:spcPts val="0"/>
              </a:spcBef>
              <a:buSzPts val="2000"/>
              <a:buNone/>
              <a:defRPr/>
            </a:lvl7pPr>
            <a:lvl8pPr lvl="7" rtl="0">
              <a:spcBef>
                <a:spcPts val="0"/>
              </a:spcBef>
              <a:buSzPts val="2000"/>
              <a:buNone/>
              <a:defRPr/>
            </a:lvl8pPr>
            <a:lvl9pPr lvl="8" rtl="0">
              <a:spcBef>
                <a:spcPts val="0"/>
              </a:spcBef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86137" y="1600200"/>
            <a:ext cx="36753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600"/>
              <a:buChar char="◎"/>
              <a:defRPr sz="2600"/>
            </a:lvl1pPr>
            <a:lvl2pPr lvl="1" rtl="0">
              <a:spcBef>
                <a:spcPts val="0"/>
              </a:spcBef>
              <a:buSzPts val="2600"/>
              <a:buChar char="○"/>
              <a:defRPr sz="2600"/>
            </a:lvl2pPr>
            <a:lvl3pPr lvl="2" rtl="0">
              <a:spcBef>
                <a:spcPts val="0"/>
              </a:spcBef>
              <a:buSzPts val="2600"/>
              <a:buChar char="◉"/>
              <a:defRPr sz="2600"/>
            </a:lvl3pPr>
            <a:lvl4pPr lvl="3" rtl="0">
              <a:spcBef>
                <a:spcPts val="0"/>
              </a:spcBef>
              <a:buSzPts val="2600"/>
              <a:buChar char="●"/>
              <a:defRPr sz="2600"/>
            </a:lvl4pPr>
            <a:lvl5pPr lvl="4" rtl="0">
              <a:spcBef>
                <a:spcPts val="0"/>
              </a:spcBef>
              <a:buSzPts val="2600"/>
              <a:buChar char="○"/>
              <a:defRPr sz="2600"/>
            </a:lvl5pPr>
            <a:lvl6pPr lvl="5" rtl="0">
              <a:spcBef>
                <a:spcPts val="0"/>
              </a:spcBef>
              <a:buSzPts val="2600"/>
              <a:buChar char="■"/>
              <a:defRPr sz="2600"/>
            </a:lvl6pPr>
            <a:lvl7pPr lvl="6" rtl="0">
              <a:spcBef>
                <a:spcPts val="0"/>
              </a:spcBef>
              <a:buSzPts val="2600"/>
              <a:buChar char="●"/>
              <a:defRPr sz="2600"/>
            </a:lvl7pPr>
            <a:lvl8pPr lvl="7" rtl="0">
              <a:spcBef>
                <a:spcPts val="0"/>
              </a:spcBef>
              <a:buSzPts val="2600"/>
              <a:buChar char="○"/>
              <a:defRPr sz="2600"/>
            </a:lvl8pPr>
            <a:lvl9pPr lvl="8" rtl="0">
              <a:spcBef>
                <a:spcPts val="0"/>
              </a:spcBef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2"/>
          </p:nvPr>
        </p:nvSpPr>
        <p:spPr>
          <a:xfrm>
            <a:off x="4682659" y="1600200"/>
            <a:ext cx="36753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600"/>
              <a:buChar char="◎"/>
              <a:defRPr sz="2600"/>
            </a:lvl1pPr>
            <a:lvl2pPr lvl="1" rtl="0">
              <a:spcBef>
                <a:spcPts val="0"/>
              </a:spcBef>
              <a:buSzPts val="2600"/>
              <a:buChar char="○"/>
              <a:defRPr sz="2600"/>
            </a:lvl2pPr>
            <a:lvl3pPr lvl="2" rtl="0">
              <a:spcBef>
                <a:spcPts val="0"/>
              </a:spcBef>
              <a:buSzPts val="2600"/>
              <a:buChar char="◉"/>
              <a:defRPr sz="2600"/>
            </a:lvl3pPr>
            <a:lvl4pPr lvl="3" rtl="0">
              <a:spcBef>
                <a:spcPts val="0"/>
              </a:spcBef>
              <a:buSzPts val="2600"/>
              <a:buChar char="●"/>
              <a:defRPr sz="2600"/>
            </a:lvl4pPr>
            <a:lvl5pPr lvl="4" rtl="0">
              <a:spcBef>
                <a:spcPts val="0"/>
              </a:spcBef>
              <a:buSzPts val="2600"/>
              <a:buChar char="○"/>
              <a:defRPr sz="2600"/>
            </a:lvl5pPr>
            <a:lvl6pPr lvl="5" rtl="0">
              <a:spcBef>
                <a:spcPts val="0"/>
              </a:spcBef>
              <a:buSzPts val="2600"/>
              <a:buChar char="■"/>
              <a:defRPr sz="2600"/>
            </a:lvl6pPr>
            <a:lvl7pPr lvl="6" rtl="0">
              <a:spcBef>
                <a:spcPts val="0"/>
              </a:spcBef>
              <a:buSzPts val="2600"/>
              <a:buChar char="●"/>
              <a:defRPr sz="2600"/>
            </a:lvl7pPr>
            <a:lvl8pPr lvl="7" rtl="0">
              <a:spcBef>
                <a:spcPts val="0"/>
              </a:spcBef>
              <a:buSzPts val="2600"/>
              <a:buChar char="○"/>
              <a:defRPr sz="2600"/>
            </a:lvl8pPr>
            <a:lvl9pPr lvl="8" rtl="0">
              <a:spcBef>
                <a:spcPts val="0"/>
              </a:spcBef>
              <a:buSzPts val="2600"/>
              <a:buChar char="■"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2000"/>
              <a:buNone/>
              <a:defRPr/>
            </a:lvl1pPr>
            <a:lvl2pPr lvl="1" rtl="0">
              <a:spcBef>
                <a:spcPts val="0"/>
              </a:spcBef>
              <a:buSzPts val="2000"/>
              <a:buNone/>
              <a:defRPr/>
            </a:lvl2pPr>
            <a:lvl3pPr lvl="2" rtl="0">
              <a:spcBef>
                <a:spcPts val="0"/>
              </a:spcBef>
              <a:buSzPts val="2000"/>
              <a:buNone/>
              <a:defRPr/>
            </a:lvl3pPr>
            <a:lvl4pPr lvl="3" rtl="0">
              <a:spcBef>
                <a:spcPts val="0"/>
              </a:spcBef>
              <a:buSzPts val="2000"/>
              <a:buNone/>
              <a:defRPr/>
            </a:lvl4pPr>
            <a:lvl5pPr lvl="4" rtl="0">
              <a:spcBef>
                <a:spcPts val="0"/>
              </a:spcBef>
              <a:buSzPts val="2000"/>
              <a:buNone/>
              <a:defRPr/>
            </a:lvl5pPr>
            <a:lvl6pPr lvl="5" rtl="0">
              <a:spcBef>
                <a:spcPts val="0"/>
              </a:spcBef>
              <a:buSzPts val="2000"/>
              <a:buNone/>
              <a:defRPr/>
            </a:lvl6pPr>
            <a:lvl7pPr lvl="6" rtl="0">
              <a:spcBef>
                <a:spcPts val="0"/>
              </a:spcBef>
              <a:buSzPts val="2000"/>
              <a:buNone/>
              <a:defRPr/>
            </a:lvl7pPr>
            <a:lvl8pPr lvl="7" rtl="0">
              <a:spcBef>
                <a:spcPts val="0"/>
              </a:spcBef>
              <a:buSzPts val="2000"/>
              <a:buNone/>
              <a:defRPr/>
            </a:lvl8pPr>
            <a:lvl9pPr lvl="8" rtl="0">
              <a:spcBef>
                <a:spcPts val="0"/>
              </a:spcBef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786150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000"/>
              <a:buChar char="◎"/>
              <a:defRPr sz="2000"/>
            </a:lvl1pPr>
            <a:lvl2pPr lvl="1" rtl="0">
              <a:spcBef>
                <a:spcPts val="0"/>
              </a:spcBef>
              <a:buSzPts val="2000"/>
              <a:buChar char="○"/>
              <a:defRPr sz="2000"/>
            </a:lvl2pPr>
            <a:lvl3pPr lvl="2" rtl="0">
              <a:spcBef>
                <a:spcPts val="0"/>
              </a:spcBef>
              <a:buSzPts val="2000"/>
              <a:buChar char="◉"/>
              <a:defRPr sz="2000"/>
            </a:lvl3pPr>
            <a:lvl4pPr lvl="3" rtl="0">
              <a:spcBef>
                <a:spcPts val="0"/>
              </a:spcBef>
              <a:buSzPts val="2000"/>
              <a:buChar char="●"/>
              <a:defRPr sz="2000"/>
            </a:lvl4pPr>
            <a:lvl5pPr lvl="4" rtl="0">
              <a:spcBef>
                <a:spcPts val="0"/>
              </a:spcBef>
              <a:buSzPts val="2000"/>
              <a:buChar char="○"/>
              <a:defRPr sz="2000"/>
            </a:lvl5pPr>
            <a:lvl6pPr lvl="5" rtl="0">
              <a:spcBef>
                <a:spcPts val="0"/>
              </a:spcBef>
              <a:buSzPts val="2000"/>
              <a:buChar char="■"/>
              <a:defRPr sz="2000"/>
            </a:lvl6pPr>
            <a:lvl7pPr lvl="6" rtl="0">
              <a:spcBef>
                <a:spcPts val="0"/>
              </a:spcBef>
              <a:buSzPts val="2000"/>
              <a:buChar char="●"/>
              <a:defRPr sz="2000"/>
            </a:lvl7pPr>
            <a:lvl8pPr lvl="7" rtl="0">
              <a:spcBef>
                <a:spcPts val="0"/>
              </a:spcBef>
              <a:buSzPts val="2000"/>
              <a:buChar char="○"/>
              <a:defRPr sz="2000"/>
            </a:lvl8pPr>
            <a:lvl9pPr lvl="8" rtl="0">
              <a:spcBef>
                <a:spcPts val="0"/>
              </a:spcBef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2"/>
          </p:nvPr>
        </p:nvSpPr>
        <p:spPr>
          <a:xfrm>
            <a:off x="3329992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000"/>
              <a:buChar char="◎"/>
              <a:defRPr sz="2000"/>
            </a:lvl1pPr>
            <a:lvl2pPr lvl="1" rtl="0">
              <a:spcBef>
                <a:spcPts val="0"/>
              </a:spcBef>
              <a:buSzPts val="2000"/>
              <a:buChar char="○"/>
              <a:defRPr sz="2000"/>
            </a:lvl2pPr>
            <a:lvl3pPr lvl="2" rtl="0">
              <a:spcBef>
                <a:spcPts val="0"/>
              </a:spcBef>
              <a:buSzPts val="2000"/>
              <a:buChar char="◉"/>
              <a:defRPr sz="2000"/>
            </a:lvl3pPr>
            <a:lvl4pPr lvl="3" rtl="0">
              <a:spcBef>
                <a:spcPts val="0"/>
              </a:spcBef>
              <a:buSzPts val="2000"/>
              <a:buChar char="●"/>
              <a:defRPr sz="2000"/>
            </a:lvl4pPr>
            <a:lvl5pPr lvl="4" rtl="0">
              <a:spcBef>
                <a:spcPts val="0"/>
              </a:spcBef>
              <a:buSzPts val="2000"/>
              <a:buChar char="○"/>
              <a:defRPr sz="2000"/>
            </a:lvl5pPr>
            <a:lvl6pPr lvl="5" rtl="0">
              <a:spcBef>
                <a:spcPts val="0"/>
              </a:spcBef>
              <a:buSzPts val="2000"/>
              <a:buChar char="■"/>
              <a:defRPr sz="2000"/>
            </a:lvl6pPr>
            <a:lvl7pPr lvl="6" rtl="0">
              <a:spcBef>
                <a:spcPts val="0"/>
              </a:spcBef>
              <a:buSzPts val="2000"/>
              <a:buChar char="●"/>
              <a:defRPr sz="2000"/>
            </a:lvl7pPr>
            <a:lvl8pPr lvl="7" rtl="0">
              <a:spcBef>
                <a:spcPts val="0"/>
              </a:spcBef>
              <a:buSzPts val="2000"/>
              <a:buChar char="○"/>
              <a:defRPr sz="2000"/>
            </a:lvl8pPr>
            <a:lvl9pPr lvl="8" rtl="0">
              <a:spcBef>
                <a:spcPts val="0"/>
              </a:spcBef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3"/>
          </p:nvPr>
        </p:nvSpPr>
        <p:spPr>
          <a:xfrm>
            <a:off x="5873834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000"/>
              <a:buChar char="◎"/>
              <a:defRPr sz="2000"/>
            </a:lvl1pPr>
            <a:lvl2pPr lvl="1" rtl="0">
              <a:spcBef>
                <a:spcPts val="0"/>
              </a:spcBef>
              <a:buSzPts val="2000"/>
              <a:buChar char="○"/>
              <a:defRPr sz="2000"/>
            </a:lvl2pPr>
            <a:lvl3pPr lvl="2" rtl="0">
              <a:spcBef>
                <a:spcPts val="0"/>
              </a:spcBef>
              <a:buSzPts val="2000"/>
              <a:buChar char="◉"/>
              <a:defRPr sz="2000"/>
            </a:lvl3pPr>
            <a:lvl4pPr lvl="3" rtl="0">
              <a:spcBef>
                <a:spcPts val="0"/>
              </a:spcBef>
              <a:buSzPts val="2000"/>
              <a:buChar char="●"/>
              <a:defRPr sz="2000"/>
            </a:lvl4pPr>
            <a:lvl5pPr lvl="4" rtl="0">
              <a:spcBef>
                <a:spcPts val="0"/>
              </a:spcBef>
              <a:buSzPts val="2000"/>
              <a:buChar char="○"/>
              <a:defRPr sz="2000"/>
            </a:lvl5pPr>
            <a:lvl6pPr lvl="5" rtl="0">
              <a:spcBef>
                <a:spcPts val="0"/>
              </a:spcBef>
              <a:buSzPts val="2000"/>
              <a:buChar char="■"/>
              <a:defRPr sz="2000"/>
            </a:lvl6pPr>
            <a:lvl7pPr lvl="6" rtl="0">
              <a:spcBef>
                <a:spcPts val="0"/>
              </a:spcBef>
              <a:buSzPts val="2000"/>
              <a:buChar char="●"/>
              <a:defRPr sz="2000"/>
            </a:lvl7pPr>
            <a:lvl8pPr lvl="7" rtl="0">
              <a:spcBef>
                <a:spcPts val="0"/>
              </a:spcBef>
              <a:buSzPts val="2000"/>
              <a:buChar char="○"/>
              <a:defRPr sz="2000"/>
            </a:lvl8pPr>
            <a:lvl9pPr lvl="8" rtl="0">
              <a:spcBef>
                <a:spcPts val="0"/>
              </a:spcBef>
              <a:buSzPts val="2000"/>
              <a:buChar char="■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2000"/>
              <a:buNone/>
              <a:defRPr/>
            </a:lvl1pPr>
            <a:lvl2pPr lvl="1" rtl="0">
              <a:spcBef>
                <a:spcPts val="0"/>
              </a:spcBef>
              <a:buSzPts val="2000"/>
              <a:buNone/>
              <a:defRPr/>
            </a:lvl2pPr>
            <a:lvl3pPr lvl="2" rtl="0">
              <a:spcBef>
                <a:spcPts val="0"/>
              </a:spcBef>
              <a:buSzPts val="2000"/>
              <a:buNone/>
              <a:defRPr/>
            </a:lvl3pPr>
            <a:lvl4pPr lvl="3" rtl="0">
              <a:spcBef>
                <a:spcPts val="0"/>
              </a:spcBef>
              <a:buSzPts val="2000"/>
              <a:buNone/>
              <a:defRPr/>
            </a:lvl4pPr>
            <a:lvl5pPr lvl="4" rtl="0">
              <a:spcBef>
                <a:spcPts val="0"/>
              </a:spcBef>
              <a:buSzPts val="2000"/>
              <a:buNone/>
              <a:defRPr/>
            </a:lvl5pPr>
            <a:lvl6pPr lvl="5" rtl="0">
              <a:spcBef>
                <a:spcPts val="0"/>
              </a:spcBef>
              <a:buSzPts val="2000"/>
              <a:buNone/>
              <a:defRPr/>
            </a:lvl6pPr>
            <a:lvl7pPr lvl="6" rtl="0">
              <a:spcBef>
                <a:spcPts val="0"/>
              </a:spcBef>
              <a:buSzPts val="2000"/>
              <a:buNone/>
              <a:defRPr/>
            </a:lvl7pPr>
            <a:lvl8pPr lvl="7" rtl="0">
              <a:spcBef>
                <a:spcPts val="0"/>
              </a:spcBef>
              <a:buSzPts val="2000"/>
              <a:buNone/>
              <a:defRPr/>
            </a:lvl8pPr>
            <a:lvl9pPr lvl="8" rtl="0">
              <a:spcBef>
                <a:spcPts val="0"/>
              </a:spcBef>
              <a:buSzPts val="2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457200" y="5407123"/>
            <a:ext cx="8229600" cy="491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360"/>
              </a:spcBef>
              <a:buSzPts val="18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ctrTitle"/>
          </p:nvPr>
        </p:nvSpPr>
        <p:spPr>
          <a:xfrm>
            <a:off x="1546025" y="2034925"/>
            <a:ext cx="5832600" cy="1546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4800"/>
              <a:buNone/>
              <a:defRPr sz="4800" b="1"/>
            </a:lvl1pPr>
            <a:lvl2pPr lvl="1" rtl="0">
              <a:spcBef>
                <a:spcPts val="0"/>
              </a:spcBef>
              <a:buSzPts val="4800"/>
              <a:buNone/>
              <a:defRPr sz="4800" b="1"/>
            </a:lvl2pPr>
            <a:lvl3pPr lvl="2" rtl="0">
              <a:spcBef>
                <a:spcPts val="0"/>
              </a:spcBef>
              <a:buSzPts val="4800"/>
              <a:buNone/>
              <a:defRPr sz="4800" b="1"/>
            </a:lvl3pPr>
            <a:lvl4pPr lvl="3" rtl="0">
              <a:spcBef>
                <a:spcPts val="0"/>
              </a:spcBef>
              <a:buSzPts val="4800"/>
              <a:buNone/>
              <a:defRPr sz="4800" b="1"/>
            </a:lvl4pPr>
            <a:lvl5pPr lvl="4" rtl="0">
              <a:spcBef>
                <a:spcPts val="0"/>
              </a:spcBef>
              <a:buSzPts val="4800"/>
              <a:buNone/>
              <a:defRPr sz="4800" b="1"/>
            </a:lvl5pPr>
            <a:lvl6pPr lvl="5" rtl="0">
              <a:spcBef>
                <a:spcPts val="0"/>
              </a:spcBef>
              <a:buSzPts val="4800"/>
              <a:buNone/>
              <a:defRPr sz="4800" b="1"/>
            </a:lvl6pPr>
            <a:lvl7pPr lvl="6" rtl="0">
              <a:spcBef>
                <a:spcPts val="0"/>
              </a:spcBef>
              <a:buSzPts val="4800"/>
              <a:buNone/>
              <a:defRPr sz="4800" b="1"/>
            </a:lvl7pPr>
            <a:lvl8pPr lvl="7" rtl="0">
              <a:spcBef>
                <a:spcPts val="0"/>
              </a:spcBef>
              <a:buSzPts val="4800"/>
              <a:buNone/>
              <a:defRPr sz="4800" b="1"/>
            </a:lvl8pPr>
            <a:lvl9pPr lvl="8" rtl="0">
              <a:spcBef>
                <a:spcPts val="0"/>
              </a:spcBef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ubTitle" idx="1"/>
          </p:nvPr>
        </p:nvSpPr>
        <p:spPr>
          <a:xfrm>
            <a:off x="1546025" y="3710548"/>
            <a:ext cx="5832600" cy="104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607D8B"/>
              </a:buClr>
              <a:buSzPts val="3000"/>
              <a:buNone/>
              <a:defRPr>
                <a:solidFill>
                  <a:srgbClr val="607D8B"/>
                </a:solidFill>
              </a:defRPr>
            </a:lvl1pPr>
            <a:lvl2pPr lvl="1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2pPr>
            <a:lvl3pPr lvl="2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3pPr>
            <a:lvl4pPr lvl="3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4pPr>
            <a:lvl5pPr lvl="4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5pPr>
            <a:lvl6pPr lvl="5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6pPr>
            <a:lvl7pPr lvl="6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7pPr>
            <a:lvl8pPr lvl="7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8pPr>
            <a:lvl9pPr lvl="8" rtl="0">
              <a:spcBef>
                <a:spcPts val="0"/>
              </a:spcBef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mplete patter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-26550" y="-19800"/>
            <a:ext cx="9197100" cy="68976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 rtl="0">
              <a:spcBef>
                <a:spcPts val="0"/>
              </a:spcBef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800"/>
              <a:buChar char="●"/>
              <a:defRPr/>
            </a:lvl1pPr>
            <a:lvl2pPr lvl="1" rtl="0">
              <a:spcBef>
                <a:spcPts val="0"/>
              </a:spcBef>
              <a:buSzPts val="1400"/>
              <a:buChar char="○"/>
              <a:defRPr/>
            </a:lvl2pPr>
            <a:lvl3pPr lvl="2" rtl="0">
              <a:spcBef>
                <a:spcPts val="0"/>
              </a:spcBef>
              <a:buSzPts val="1400"/>
              <a:buChar char="■"/>
              <a:defRPr/>
            </a:lvl3pPr>
            <a:lvl4pPr lvl="3" rtl="0">
              <a:spcBef>
                <a:spcPts val="0"/>
              </a:spcBef>
              <a:buSzPts val="1400"/>
              <a:buChar char="●"/>
              <a:defRPr/>
            </a:lvl4pPr>
            <a:lvl5pPr lvl="4" rtl="0">
              <a:spcBef>
                <a:spcPts val="0"/>
              </a:spcBef>
              <a:buSzPts val="1400"/>
              <a:buChar char="○"/>
              <a:defRPr/>
            </a:lvl5pPr>
            <a:lvl6pPr lvl="5" rtl="0">
              <a:spcBef>
                <a:spcPts val="0"/>
              </a:spcBef>
              <a:buSzPts val="1400"/>
              <a:buChar char="■"/>
              <a:defRPr/>
            </a:lvl6pPr>
            <a:lvl7pPr lvl="6" rtl="0">
              <a:spcBef>
                <a:spcPts val="0"/>
              </a:spcBef>
              <a:buSzPts val="1400"/>
              <a:buChar char="●"/>
              <a:defRPr/>
            </a:lvl7pPr>
            <a:lvl8pPr lvl="7" rtl="0">
              <a:spcBef>
                <a:spcPts val="0"/>
              </a:spcBef>
              <a:buSzPts val="1400"/>
              <a:buChar char="○"/>
              <a:defRPr/>
            </a:lvl8pPr>
            <a:lvl9pPr lvl="8" rtl="0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buSzPts val="1200"/>
              <a:buChar char="○"/>
              <a:defRPr sz="1200"/>
            </a:lvl2pPr>
            <a:lvl3pPr lvl="2" rtl="0">
              <a:spcBef>
                <a:spcPts val="0"/>
              </a:spcBef>
              <a:buSzPts val="1200"/>
              <a:buChar char="■"/>
              <a:defRPr sz="1200"/>
            </a:lvl3pPr>
            <a:lvl4pPr lvl="3" rtl="0">
              <a:spcBef>
                <a:spcPts val="0"/>
              </a:spcBef>
              <a:buSzPts val="1200"/>
              <a:buChar char="●"/>
              <a:defRPr sz="1200"/>
            </a:lvl4pPr>
            <a:lvl5pPr lvl="4" rtl="0">
              <a:spcBef>
                <a:spcPts val="0"/>
              </a:spcBef>
              <a:buSzPts val="1200"/>
              <a:buChar char="○"/>
              <a:defRPr sz="1200"/>
            </a:lvl5pPr>
            <a:lvl6pPr lvl="5" rtl="0">
              <a:spcBef>
                <a:spcPts val="0"/>
              </a:spcBef>
              <a:buSzPts val="1200"/>
              <a:buChar char="■"/>
              <a:defRPr sz="1200"/>
            </a:lvl6pPr>
            <a:lvl7pPr lvl="6" rtl="0">
              <a:spcBef>
                <a:spcPts val="0"/>
              </a:spcBef>
              <a:buSzPts val="1200"/>
              <a:buChar char="●"/>
              <a:defRPr sz="1200"/>
            </a:lvl7pPr>
            <a:lvl8pPr lvl="7" rtl="0">
              <a:spcBef>
                <a:spcPts val="0"/>
              </a:spcBef>
              <a:buSzPts val="1200"/>
              <a:buChar char="○"/>
              <a:defRPr sz="1200"/>
            </a:lvl8pPr>
            <a:lvl9pPr lvl="8" rtl="0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buSzPts val="1200"/>
              <a:buChar char="○"/>
              <a:defRPr sz="1200"/>
            </a:lvl2pPr>
            <a:lvl3pPr lvl="2" rtl="0">
              <a:spcBef>
                <a:spcPts val="0"/>
              </a:spcBef>
              <a:buSzPts val="1200"/>
              <a:buChar char="■"/>
              <a:defRPr sz="1200"/>
            </a:lvl3pPr>
            <a:lvl4pPr lvl="3" rtl="0">
              <a:spcBef>
                <a:spcPts val="0"/>
              </a:spcBef>
              <a:buSzPts val="1200"/>
              <a:buChar char="●"/>
              <a:defRPr sz="1200"/>
            </a:lvl4pPr>
            <a:lvl5pPr lvl="4" rtl="0">
              <a:spcBef>
                <a:spcPts val="0"/>
              </a:spcBef>
              <a:buSzPts val="1200"/>
              <a:buChar char="○"/>
              <a:defRPr sz="1200"/>
            </a:lvl5pPr>
            <a:lvl6pPr lvl="5" rtl="0">
              <a:spcBef>
                <a:spcPts val="0"/>
              </a:spcBef>
              <a:buSzPts val="1200"/>
              <a:buChar char="■"/>
              <a:defRPr sz="1200"/>
            </a:lvl6pPr>
            <a:lvl7pPr lvl="6" rtl="0">
              <a:spcBef>
                <a:spcPts val="0"/>
              </a:spcBef>
              <a:buSzPts val="1200"/>
              <a:buChar char="●"/>
              <a:defRPr sz="1200"/>
            </a:lvl7pPr>
            <a:lvl8pPr lvl="7" rtl="0">
              <a:spcBef>
                <a:spcPts val="0"/>
              </a:spcBef>
              <a:buSzPts val="1200"/>
              <a:buChar char="○"/>
              <a:defRPr sz="1200"/>
            </a:lvl8pPr>
            <a:lvl9pPr lvl="8" rtl="0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2400"/>
              <a:buNone/>
              <a:defRPr sz="2400"/>
            </a:lvl1pPr>
            <a:lvl2pPr lvl="1" rtl="0">
              <a:spcBef>
                <a:spcPts val="0"/>
              </a:spcBef>
              <a:buSzPts val="2400"/>
              <a:buNone/>
              <a:defRPr sz="2400"/>
            </a:lvl2pPr>
            <a:lvl3pPr lvl="2" rtl="0">
              <a:spcBef>
                <a:spcPts val="0"/>
              </a:spcBef>
              <a:buSzPts val="2400"/>
              <a:buNone/>
              <a:defRPr sz="2400"/>
            </a:lvl3pPr>
            <a:lvl4pPr lvl="3" rtl="0">
              <a:spcBef>
                <a:spcPts val="0"/>
              </a:spcBef>
              <a:buSzPts val="2400"/>
              <a:buNone/>
              <a:defRPr sz="2400"/>
            </a:lvl4pPr>
            <a:lvl5pPr lvl="4" rtl="0">
              <a:spcBef>
                <a:spcPts val="0"/>
              </a:spcBef>
              <a:buSzPts val="2400"/>
              <a:buNone/>
              <a:defRPr sz="2400"/>
            </a:lvl5pPr>
            <a:lvl6pPr lvl="5" rtl="0">
              <a:spcBef>
                <a:spcPts val="0"/>
              </a:spcBef>
              <a:buSzPts val="2400"/>
              <a:buNone/>
              <a:defRPr sz="2400"/>
            </a:lvl6pPr>
            <a:lvl7pPr lvl="6" rtl="0">
              <a:spcBef>
                <a:spcPts val="0"/>
              </a:spcBef>
              <a:buSzPts val="2400"/>
              <a:buNone/>
              <a:defRPr sz="2400"/>
            </a:lvl7pPr>
            <a:lvl8pPr lvl="7" rtl="0">
              <a:spcBef>
                <a:spcPts val="0"/>
              </a:spcBef>
              <a:buSzPts val="2400"/>
              <a:buNone/>
              <a:defRPr sz="2400"/>
            </a:lvl8pPr>
            <a:lvl9pPr lvl="8" rtl="0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200"/>
              <a:buChar char="●"/>
              <a:defRPr sz="1200"/>
            </a:lvl1pPr>
            <a:lvl2pPr lvl="1" rtl="0">
              <a:spcBef>
                <a:spcPts val="0"/>
              </a:spcBef>
              <a:buSzPts val="1200"/>
              <a:buChar char="○"/>
              <a:defRPr sz="1200"/>
            </a:lvl2pPr>
            <a:lvl3pPr lvl="2" rtl="0">
              <a:spcBef>
                <a:spcPts val="0"/>
              </a:spcBef>
              <a:buSzPts val="1200"/>
              <a:buChar char="■"/>
              <a:defRPr sz="1200"/>
            </a:lvl3pPr>
            <a:lvl4pPr lvl="3" rtl="0">
              <a:spcBef>
                <a:spcPts val="0"/>
              </a:spcBef>
              <a:buSzPts val="1200"/>
              <a:buChar char="●"/>
              <a:defRPr sz="1200"/>
            </a:lvl4pPr>
            <a:lvl5pPr lvl="4" rtl="0">
              <a:spcBef>
                <a:spcPts val="0"/>
              </a:spcBef>
              <a:buSzPts val="1200"/>
              <a:buChar char="○"/>
              <a:defRPr sz="1200"/>
            </a:lvl5pPr>
            <a:lvl6pPr lvl="5" rtl="0">
              <a:spcBef>
                <a:spcPts val="0"/>
              </a:spcBef>
              <a:buSzPts val="1200"/>
              <a:buChar char="■"/>
              <a:defRPr sz="1200"/>
            </a:lvl6pPr>
            <a:lvl7pPr lvl="6" rtl="0">
              <a:spcBef>
                <a:spcPts val="0"/>
              </a:spcBef>
              <a:buSzPts val="1200"/>
              <a:buChar char="●"/>
              <a:defRPr sz="1200"/>
            </a:lvl7pPr>
            <a:lvl8pPr lvl="7" rtl="0">
              <a:spcBef>
                <a:spcPts val="0"/>
              </a:spcBef>
              <a:buSzPts val="1200"/>
              <a:buChar char="○"/>
              <a:defRPr sz="1200"/>
            </a:lvl8pPr>
            <a:lvl9pPr lvl="8" rtl="0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SzPts val="4800"/>
              <a:buNone/>
              <a:defRPr sz="4800"/>
            </a:lvl1pPr>
            <a:lvl2pPr lvl="1" rtl="0">
              <a:spcBef>
                <a:spcPts val="0"/>
              </a:spcBef>
              <a:buSzPts val="4800"/>
              <a:buNone/>
              <a:defRPr sz="4800"/>
            </a:lvl2pPr>
            <a:lvl3pPr lvl="2" rtl="0">
              <a:spcBef>
                <a:spcPts val="0"/>
              </a:spcBef>
              <a:buSzPts val="4800"/>
              <a:buNone/>
              <a:defRPr sz="4800"/>
            </a:lvl3pPr>
            <a:lvl4pPr lvl="3" rtl="0">
              <a:spcBef>
                <a:spcPts val="0"/>
              </a:spcBef>
              <a:buSzPts val="4800"/>
              <a:buNone/>
              <a:defRPr sz="4800"/>
            </a:lvl4pPr>
            <a:lvl5pPr lvl="4" rtl="0">
              <a:spcBef>
                <a:spcPts val="0"/>
              </a:spcBef>
              <a:buSzPts val="4800"/>
              <a:buNone/>
              <a:defRPr sz="4800"/>
            </a:lvl5pPr>
            <a:lvl6pPr lvl="5" rtl="0">
              <a:spcBef>
                <a:spcPts val="0"/>
              </a:spcBef>
              <a:buSzPts val="4800"/>
              <a:buNone/>
              <a:defRPr sz="4800"/>
            </a:lvl6pPr>
            <a:lvl7pPr lvl="6" rtl="0">
              <a:spcBef>
                <a:spcPts val="0"/>
              </a:spcBef>
              <a:buSzPts val="4800"/>
              <a:buNone/>
              <a:defRPr sz="4800"/>
            </a:lvl7pPr>
            <a:lvl8pPr lvl="7" rtl="0">
              <a:spcBef>
                <a:spcPts val="0"/>
              </a:spcBef>
              <a:buSzPts val="4800"/>
              <a:buNone/>
              <a:defRPr sz="4800"/>
            </a:lvl8pPr>
            <a:lvl9pPr lvl="8" rtl="0">
              <a:spcBef>
                <a:spcPts val="0"/>
              </a:spcBef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SzPts val="1800"/>
              <a:buChar char="●"/>
              <a:defRPr/>
            </a:lvl1pPr>
            <a:lvl2pPr lvl="1" rtl="0">
              <a:spcBef>
                <a:spcPts val="0"/>
              </a:spcBef>
              <a:buSzPts val="1400"/>
              <a:buChar char="○"/>
              <a:defRPr/>
            </a:lvl2pPr>
            <a:lvl3pPr lvl="2" rtl="0">
              <a:spcBef>
                <a:spcPts val="0"/>
              </a:spcBef>
              <a:buSzPts val="1400"/>
              <a:buChar char="■"/>
              <a:defRPr/>
            </a:lvl3pPr>
            <a:lvl4pPr lvl="3" rtl="0">
              <a:spcBef>
                <a:spcPts val="0"/>
              </a:spcBef>
              <a:buSzPts val="1400"/>
              <a:buChar char="●"/>
              <a:defRPr/>
            </a:lvl4pPr>
            <a:lvl5pPr lvl="4" rtl="0">
              <a:spcBef>
                <a:spcPts val="0"/>
              </a:spcBef>
              <a:buSzPts val="1400"/>
              <a:buChar char="○"/>
              <a:defRPr/>
            </a:lvl5pPr>
            <a:lvl6pPr lvl="5" rtl="0">
              <a:spcBef>
                <a:spcPts val="0"/>
              </a:spcBef>
              <a:buSzPts val="1400"/>
              <a:buChar char="■"/>
              <a:defRPr/>
            </a:lvl6pPr>
            <a:lvl7pPr lvl="6" rtl="0">
              <a:spcBef>
                <a:spcPts val="0"/>
              </a:spcBef>
              <a:buSzPts val="1400"/>
              <a:buChar char="●"/>
              <a:defRPr/>
            </a:lvl7pPr>
            <a:lvl8pPr lvl="7" rtl="0">
              <a:spcBef>
                <a:spcPts val="0"/>
              </a:spcBef>
              <a:buSzPts val="1400"/>
              <a:buChar char="○"/>
              <a:defRPr/>
            </a:lvl8pPr>
            <a:lvl9pPr lvl="8" rtl="0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Shape 29" descr="connections-05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5945" y="0"/>
            <a:ext cx="913210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1215300" y="2501400"/>
            <a:ext cx="6713400" cy="109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263238"/>
              </a:buClr>
              <a:buSzPts val="3600"/>
              <a:buChar char="◎"/>
              <a:defRPr sz="3600" i="1"/>
            </a:lvl1pPr>
            <a:lvl2pPr lvl="1" algn="ctr" rtl="0">
              <a:spcBef>
                <a:spcPts val="0"/>
              </a:spcBef>
              <a:buClr>
                <a:srgbClr val="263238"/>
              </a:buClr>
              <a:buSzPts val="3600"/>
              <a:buChar char="○"/>
              <a:defRPr sz="3600" i="1"/>
            </a:lvl2pPr>
            <a:lvl3pPr lvl="2" algn="ctr" rtl="0">
              <a:spcBef>
                <a:spcPts val="0"/>
              </a:spcBef>
              <a:buClr>
                <a:srgbClr val="263238"/>
              </a:buClr>
              <a:buSzPts val="3600"/>
              <a:buChar char="◉"/>
              <a:defRPr sz="3600" i="1"/>
            </a:lvl3pPr>
            <a:lvl4pPr lvl="3" algn="ctr" rtl="0">
              <a:spcBef>
                <a:spcPts val="0"/>
              </a:spcBef>
              <a:buClr>
                <a:srgbClr val="263238"/>
              </a:buClr>
              <a:buSzPts val="3600"/>
              <a:buChar char="●"/>
              <a:defRPr sz="3600" i="1"/>
            </a:lvl4pPr>
            <a:lvl5pPr lvl="4" algn="ctr" rtl="0">
              <a:spcBef>
                <a:spcPts val="0"/>
              </a:spcBef>
              <a:buClr>
                <a:srgbClr val="263238"/>
              </a:buClr>
              <a:buSzPts val="3600"/>
              <a:buChar char="○"/>
              <a:defRPr sz="3600" i="1"/>
            </a:lvl5pPr>
            <a:lvl6pPr lvl="5" algn="ctr" rtl="0">
              <a:spcBef>
                <a:spcPts val="0"/>
              </a:spcBef>
              <a:buClr>
                <a:srgbClr val="263238"/>
              </a:buClr>
              <a:buSzPts val="3600"/>
              <a:buChar char="■"/>
              <a:defRPr sz="3600" i="1"/>
            </a:lvl6pPr>
            <a:lvl7pPr lvl="6" algn="ctr" rtl="0">
              <a:spcBef>
                <a:spcPts val="0"/>
              </a:spcBef>
              <a:buClr>
                <a:srgbClr val="263238"/>
              </a:buClr>
              <a:buSzPts val="3600"/>
              <a:buChar char="●"/>
              <a:defRPr sz="3600" i="1"/>
            </a:lvl7pPr>
            <a:lvl8pPr lvl="7" algn="ctr" rtl="0">
              <a:spcBef>
                <a:spcPts val="0"/>
              </a:spcBef>
              <a:buClr>
                <a:srgbClr val="263238"/>
              </a:buClr>
              <a:buSzPts val="3600"/>
              <a:buChar char="○"/>
              <a:defRPr sz="3600" i="1"/>
            </a:lvl8pPr>
            <a:lvl9pPr lvl="8" algn="ctr">
              <a:spcBef>
                <a:spcPts val="0"/>
              </a:spcBef>
              <a:buClr>
                <a:srgbClr val="263238"/>
              </a:buClr>
              <a:buSzPts val="3600"/>
              <a:buChar char="■"/>
              <a:defRPr sz="3600" i="1"/>
            </a:lvl9pPr>
          </a:lstStyle>
          <a:p>
            <a:endParaRPr/>
          </a:p>
        </p:txBody>
      </p:sp>
      <p:grpSp>
        <p:nvGrpSpPr>
          <p:cNvPr id="31" name="Shape 31"/>
          <p:cNvGrpSpPr/>
          <p:nvPr/>
        </p:nvGrpSpPr>
        <p:grpSpPr>
          <a:xfrm>
            <a:off x="3593400" y="1074285"/>
            <a:ext cx="1957200" cy="1093200"/>
            <a:chOff x="3593400" y="1760085"/>
            <a:chExt cx="1957200" cy="1093200"/>
          </a:xfrm>
        </p:grpSpPr>
        <p:sp>
          <p:nvSpPr>
            <p:cNvPr id="32" name="Shape 32"/>
            <p:cNvSpPr txBox="1"/>
            <p:nvPr/>
          </p:nvSpPr>
          <p:spPr>
            <a:xfrm>
              <a:off x="3593400" y="1872097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" sz="6000" b="1">
                  <a:solidFill>
                    <a:srgbClr val="0091E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</a:p>
          </p:txBody>
        </p:sp>
        <p:sp>
          <p:nvSpPr>
            <p:cNvPr id="33" name="Shape 33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35" name="Shape 35"/>
          <p:cNvCxnSpPr>
            <a:endCxn id="33" idx="1"/>
          </p:cNvCxnSpPr>
          <p:nvPr/>
        </p:nvCxnSpPr>
        <p:spPr>
          <a:xfrm>
            <a:off x="3742095" y="871980"/>
            <a:ext cx="443400" cy="3624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6" name="Shape 36"/>
          <p:cNvCxnSpPr/>
          <p:nvPr/>
        </p:nvCxnSpPr>
        <p:spPr>
          <a:xfrm rot="10800000">
            <a:off x="4114800" y="269685"/>
            <a:ext cx="457200" cy="80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7" name="Shape 37"/>
          <p:cNvCxnSpPr/>
          <p:nvPr/>
        </p:nvCxnSpPr>
        <p:spPr>
          <a:xfrm rot="10800000" flipH="1">
            <a:off x="4749075" y="753125"/>
            <a:ext cx="95100" cy="348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SzPts val="1800"/>
              <a:buChar char="●"/>
              <a:defRPr/>
            </a:lvl1pPr>
            <a:lvl2pPr lvl="1" algn="ctr" rtl="0">
              <a:spcBef>
                <a:spcPts val="0"/>
              </a:spcBef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000"/>
              <a:buNone/>
              <a:defRPr/>
            </a:lvl1pPr>
            <a:lvl2pPr lvl="1">
              <a:spcBef>
                <a:spcPts val="0"/>
              </a:spcBef>
              <a:buSzPts val="2000"/>
              <a:buNone/>
              <a:defRPr/>
            </a:lvl2pPr>
            <a:lvl3pPr lvl="2">
              <a:spcBef>
                <a:spcPts val="0"/>
              </a:spcBef>
              <a:buSzPts val="2000"/>
              <a:buNone/>
              <a:defRPr/>
            </a:lvl3pPr>
            <a:lvl4pPr lvl="3">
              <a:spcBef>
                <a:spcPts val="0"/>
              </a:spcBef>
              <a:buSzPts val="2000"/>
              <a:buNone/>
              <a:defRPr/>
            </a:lvl4pPr>
            <a:lvl5pPr lvl="4">
              <a:spcBef>
                <a:spcPts val="0"/>
              </a:spcBef>
              <a:buSzPts val="2000"/>
              <a:buNone/>
              <a:defRPr/>
            </a:lvl5pPr>
            <a:lvl6pPr lvl="5">
              <a:spcBef>
                <a:spcPts val="0"/>
              </a:spcBef>
              <a:buSzPts val="2000"/>
              <a:buNone/>
              <a:defRPr/>
            </a:lvl6pPr>
            <a:lvl7pPr lvl="6">
              <a:spcBef>
                <a:spcPts val="0"/>
              </a:spcBef>
              <a:buSzPts val="2000"/>
              <a:buNone/>
              <a:defRPr/>
            </a:lvl7pPr>
            <a:lvl8pPr lvl="7">
              <a:spcBef>
                <a:spcPts val="0"/>
              </a:spcBef>
              <a:buSzPts val="2000"/>
              <a:buNone/>
              <a:defRPr/>
            </a:lvl8pPr>
            <a:lvl9pPr lvl="8">
              <a:spcBef>
                <a:spcPts val="0"/>
              </a:spcBef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Char char="◎"/>
              <a:defRPr/>
            </a:lvl1pPr>
            <a:lvl2pPr lvl="1">
              <a:spcBef>
                <a:spcPts val="0"/>
              </a:spcBef>
              <a:buSzPts val="2400"/>
              <a:buChar char="○"/>
              <a:defRPr/>
            </a:lvl2pPr>
            <a:lvl3pPr lvl="2">
              <a:spcBef>
                <a:spcPts val="0"/>
              </a:spcBef>
              <a:buSzPts val="2400"/>
              <a:buChar char="◉"/>
              <a:defRPr/>
            </a:lvl3pPr>
            <a:lvl4pPr lvl="3">
              <a:spcBef>
                <a:spcPts val="0"/>
              </a:spcBef>
              <a:buSzPts val="1800"/>
              <a:buChar char="●"/>
              <a:defRPr/>
            </a:lvl4pPr>
            <a:lvl5pPr lvl="4">
              <a:spcBef>
                <a:spcPts val="0"/>
              </a:spcBef>
              <a:buSzPts val="1800"/>
              <a:buChar char="○"/>
              <a:defRPr/>
            </a:lvl5pPr>
            <a:lvl6pPr lvl="5">
              <a:spcBef>
                <a:spcPts val="0"/>
              </a:spcBef>
              <a:buSzPts val="1800"/>
              <a:buChar char="■"/>
              <a:defRPr/>
            </a:lvl6pPr>
            <a:lvl7pPr lvl="6">
              <a:spcBef>
                <a:spcPts val="0"/>
              </a:spcBef>
              <a:buSzPts val="1800"/>
              <a:buChar char="●"/>
              <a:defRPr/>
            </a:lvl7pPr>
            <a:lvl8pPr lvl="7">
              <a:spcBef>
                <a:spcPts val="0"/>
              </a:spcBef>
              <a:buSzPts val="1800"/>
              <a:buChar char="○"/>
              <a:defRPr/>
            </a:lvl8pPr>
            <a:lvl9pPr lvl="8">
              <a:spcBef>
                <a:spcPts val="0"/>
              </a:spcBef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000"/>
              <a:buNone/>
              <a:defRPr/>
            </a:lvl1pPr>
            <a:lvl2pPr lvl="1">
              <a:spcBef>
                <a:spcPts val="0"/>
              </a:spcBef>
              <a:buSzPts val="2000"/>
              <a:buNone/>
              <a:defRPr/>
            </a:lvl2pPr>
            <a:lvl3pPr lvl="2">
              <a:spcBef>
                <a:spcPts val="0"/>
              </a:spcBef>
              <a:buSzPts val="2000"/>
              <a:buNone/>
              <a:defRPr/>
            </a:lvl3pPr>
            <a:lvl4pPr lvl="3">
              <a:spcBef>
                <a:spcPts val="0"/>
              </a:spcBef>
              <a:buSzPts val="2000"/>
              <a:buNone/>
              <a:defRPr/>
            </a:lvl4pPr>
            <a:lvl5pPr lvl="4">
              <a:spcBef>
                <a:spcPts val="0"/>
              </a:spcBef>
              <a:buSzPts val="2000"/>
              <a:buNone/>
              <a:defRPr/>
            </a:lvl5pPr>
            <a:lvl6pPr lvl="5">
              <a:spcBef>
                <a:spcPts val="0"/>
              </a:spcBef>
              <a:buSzPts val="2000"/>
              <a:buNone/>
              <a:defRPr/>
            </a:lvl6pPr>
            <a:lvl7pPr lvl="6">
              <a:spcBef>
                <a:spcPts val="0"/>
              </a:spcBef>
              <a:buSzPts val="2000"/>
              <a:buNone/>
              <a:defRPr/>
            </a:lvl7pPr>
            <a:lvl8pPr lvl="7">
              <a:spcBef>
                <a:spcPts val="0"/>
              </a:spcBef>
              <a:buSzPts val="2000"/>
              <a:buNone/>
              <a:defRPr/>
            </a:lvl8pPr>
            <a:lvl9pPr lvl="8">
              <a:spcBef>
                <a:spcPts val="0"/>
              </a:spcBef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786137" y="1600200"/>
            <a:ext cx="36753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600"/>
              <a:buChar char="◎"/>
              <a:defRPr sz="2600"/>
            </a:lvl1pPr>
            <a:lvl2pPr lvl="1">
              <a:spcBef>
                <a:spcPts val="0"/>
              </a:spcBef>
              <a:buSzPts val="2600"/>
              <a:buChar char="○"/>
              <a:defRPr sz="2600"/>
            </a:lvl2pPr>
            <a:lvl3pPr lvl="2">
              <a:spcBef>
                <a:spcPts val="0"/>
              </a:spcBef>
              <a:buSzPts val="2600"/>
              <a:buChar char="◉"/>
              <a:defRPr sz="2600"/>
            </a:lvl3pPr>
            <a:lvl4pPr lvl="3">
              <a:spcBef>
                <a:spcPts val="0"/>
              </a:spcBef>
              <a:buSzPts val="2600"/>
              <a:buChar char="●"/>
              <a:defRPr sz="2600"/>
            </a:lvl4pPr>
            <a:lvl5pPr lvl="4">
              <a:spcBef>
                <a:spcPts val="0"/>
              </a:spcBef>
              <a:buSzPts val="2600"/>
              <a:buChar char="○"/>
              <a:defRPr sz="2600"/>
            </a:lvl5pPr>
            <a:lvl6pPr lvl="5">
              <a:spcBef>
                <a:spcPts val="0"/>
              </a:spcBef>
              <a:buSzPts val="2600"/>
              <a:buChar char="■"/>
              <a:defRPr sz="2600"/>
            </a:lvl6pPr>
            <a:lvl7pPr lvl="6">
              <a:spcBef>
                <a:spcPts val="0"/>
              </a:spcBef>
              <a:buSzPts val="2600"/>
              <a:buChar char="●"/>
              <a:defRPr sz="2600"/>
            </a:lvl7pPr>
            <a:lvl8pPr lvl="7">
              <a:spcBef>
                <a:spcPts val="0"/>
              </a:spcBef>
              <a:buSzPts val="2600"/>
              <a:buChar char="○"/>
              <a:defRPr sz="2600"/>
            </a:lvl8pPr>
            <a:lvl9pPr lvl="8">
              <a:spcBef>
                <a:spcPts val="0"/>
              </a:spcBef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682659" y="1600200"/>
            <a:ext cx="36753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600"/>
              <a:buChar char="◎"/>
              <a:defRPr sz="2600"/>
            </a:lvl1pPr>
            <a:lvl2pPr lvl="1">
              <a:spcBef>
                <a:spcPts val="0"/>
              </a:spcBef>
              <a:buSzPts val="2600"/>
              <a:buChar char="○"/>
              <a:defRPr sz="2600"/>
            </a:lvl2pPr>
            <a:lvl3pPr lvl="2">
              <a:spcBef>
                <a:spcPts val="0"/>
              </a:spcBef>
              <a:buSzPts val="2600"/>
              <a:buChar char="◉"/>
              <a:defRPr sz="2600"/>
            </a:lvl3pPr>
            <a:lvl4pPr lvl="3">
              <a:spcBef>
                <a:spcPts val="0"/>
              </a:spcBef>
              <a:buSzPts val="2600"/>
              <a:buChar char="●"/>
              <a:defRPr sz="2600"/>
            </a:lvl4pPr>
            <a:lvl5pPr lvl="4">
              <a:spcBef>
                <a:spcPts val="0"/>
              </a:spcBef>
              <a:buSzPts val="2600"/>
              <a:buChar char="○"/>
              <a:defRPr sz="2600"/>
            </a:lvl5pPr>
            <a:lvl6pPr lvl="5">
              <a:spcBef>
                <a:spcPts val="0"/>
              </a:spcBef>
              <a:buSzPts val="2600"/>
              <a:buChar char="■"/>
              <a:defRPr sz="2600"/>
            </a:lvl6pPr>
            <a:lvl7pPr lvl="6">
              <a:spcBef>
                <a:spcPts val="0"/>
              </a:spcBef>
              <a:buSzPts val="2600"/>
              <a:buChar char="●"/>
              <a:defRPr sz="2600"/>
            </a:lvl7pPr>
            <a:lvl8pPr lvl="7">
              <a:spcBef>
                <a:spcPts val="0"/>
              </a:spcBef>
              <a:buSzPts val="2600"/>
              <a:buChar char="○"/>
              <a:defRPr sz="2600"/>
            </a:lvl8pPr>
            <a:lvl9pPr lvl="8">
              <a:spcBef>
                <a:spcPts val="0"/>
              </a:spcBef>
              <a:buSzPts val="2600"/>
              <a:buChar char="■"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2000"/>
              <a:buNone/>
              <a:defRPr/>
            </a:lvl1pPr>
            <a:lvl2pPr lvl="1" rtl="0">
              <a:spcBef>
                <a:spcPts val="0"/>
              </a:spcBef>
              <a:buSzPts val="2000"/>
              <a:buNone/>
              <a:defRPr/>
            </a:lvl2pPr>
            <a:lvl3pPr lvl="2" rtl="0">
              <a:spcBef>
                <a:spcPts val="0"/>
              </a:spcBef>
              <a:buSzPts val="2000"/>
              <a:buNone/>
              <a:defRPr/>
            </a:lvl3pPr>
            <a:lvl4pPr lvl="3" rtl="0">
              <a:spcBef>
                <a:spcPts val="0"/>
              </a:spcBef>
              <a:buSzPts val="2000"/>
              <a:buNone/>
              <a:defRPr/>
            </a:lvl4pPr>
            <a:lvl5pPr lvl="4" rtl="0">
              <a:spcBef>
                <a:spcPts val="0"/>
              </a:spcBef>
              <a:buSzPts val="2000"/>
              <a:buNone/>
              <a:defRPr/>
            </a:lvl5pPr>
            <a:lvl6pPr lvl="5" rtl="0">
              <a:spcBef>
                <a:spcPts val="0"/>
              </a:spcBef>
              <a:buSzPts val="2000"/>
              <a:buNone/>
              <a:defRPr/>
            </a:lvl6pPr>
            <a:lvl7pPr lvl="6" rtl="0">
              <a:spcBef>
                <a:spcPts val="0"/>
              </a:spcBef>
              <a:buSzPts val="2000"/>
              <a:buNone/>
              <a:defRPr/>
            </a:lvl7pPr>
            <a:lvl8pPr lvl="7" rtl="0">
              <a:spcBef>
                <a:spcPts val="0"/>
              </a:spcBef>
              <a:buSzPts val="2000"/>
              <a:buNone/>
              <a:defRPr/>
            </a:lvl8pPr>
            <a:lvl9pPr lvl="8" rtl="0">
              <a:spcBef>
                <a:spcPts val="0"/>
              </a:spcBef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786150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000"/>
              <a:buChar char="◎"/>
              <a:defRPr sz="2000"/>
            </a:lvl1pPr>
            <a:lvl2pPr lvl="1" rtl="0">
              <a:spcBef>
                <a:spcPts val="0"/>
              </a:spcBef>
              <a:buSzPts val="2000"/>
              <a:buChar char="○"/>
              <a:defRPr sz="2000"/>
            </a:lvl2pPr>
            <a:lvl3pPr lvl="2" rtl="0">
              <a:spcBef>
                <a:spcPts val="0"/>
              </a:spcBef>
              <a:buSzPts val="2000"/>
              <a:buChar char="◉"/>
              <a:defRPr sz="2000"/>
            </a:lvl3pPr>
            <a:lvl4pPr lvl="3" rtl="0">
              <a:spcBef>
                <a:spcPts val="0"/>
              </a:spcBef>
              <a:buSzPts val="2000"/>
              <a:buChar char="●"/>
              <a:defRPr sz="2000"/>
            </a:lvl4pPr>
            <a:lvl5pPr lvl="4" rtl="0">
              <a:spcBef>
                <a:spcPts val="0"/>
              </a:spcBef>
              <a:buSzPts val="2000"/>
              <a:buChar char="○"/>
              <a:defRPr sz="2000"/>
            </a:lvl5pPr>
            <a:lvl6pPr lvl="5" rtl="0">
              <a:spcBef>
                <a:spcPts val="0"/>
              </a:spcBef>
              <a:buSzPts val="2000"/>
              <a:buChar char="■"/>
              <a:defRPr sz="2000"/>
            </a:lvl6pPr>
            <a:lvl7pPr lvl="6" rtl="0">
              <a:spcBef>
                <a:spcPts val="0"/>
              </a:spcBef>
              <a:buSzPts val="2000"/>
              <a:buChar char="●"/>
              <a:defRPr sz="2000"/>
            </a:lvl7pPr>
            <a:lvl8pPr lvl="7" rtl="0">
              <a:spcBef>
                <a:spcPts val="0"/>
              </a:spcBef>
              <a:buSzPts val="2000"/>
              <a:buChar char="○"/>
              <a:defRPr sz="2000"/>
            </a:lvl8pPr>
            <a:lvl9pPr lvl="8" rtl="0">
              <a:spcBef>
                <a:spcPts val="0"/>
              </a:spcBef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3329992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000"/>
              <a:buChar char="◎"/>
              <a:defRPr sz="2000"/>
            </a:lvl1pPr>
            <a:lvl2pPr lvl="1" rtl="0">
              <a:spcBef>
                <a:spcPts val="0"/>
              </a:spcBef>
              <a:buSzPts val="2000"/>
              <a:buChar char="○"/>
              <a:defRPr sz="2000"/>
            </a:lvl2pPr>
            <a:lvl3pPr lvl="2" rtl="0">
              <a:spcBef>
                <a:spcPts val="0"/>
              </a:spcBef>
              <a:buSzPts val="2000"/>
              <a:buChar char="◉"/>
              <a:defRPr sz="2000"/>
            </a:lvl3pPr>
            <a:lvl4pPr lvl="3" rtl="0">
              <a:spcBef>
                <a:spcPts val="0"/>
              </a:spcBef>
              <a:buSzPts val="2000"/>
              <a:buChar char="●"/>
              <a:defRPr sz="2000"/>
            </a:lvl4pPr>
            <a:lvl5pPr lvl="4" rtl="0">
              <a:spcBef>
                <a:spcPts val="0"/>
              </a:spcBef>
              <a:buSzPts val="2000"/>
              <a:buChar char="○"/>
              <a:defRPr sz="2000"/>
            </a:lvl5pPr>
            <a:lvl6pPr lvl="5" rtl="0">
              <a:spcBef>
                <a:spcPts val="0"/>
              </a:spcBef>
              <a:buSzPts val="2000"/>
              <a:buChar char="■"/>
              <a:defRPr sz="2000"/>
            </a:lvl6pPr>
            <a:lvl7pPr lvl="6" rtl="0">
              <a:spcBef>
                <a:spcPts val="0"/>
              </a:spcBef>
              <a:buSzPts val="2000"/>
              <a:buChar char="●"/>
              <a:defRPr sz="2000"/>
            </a:lvl7pPr>
            <a:lvl8pPr lvl="7" rtl="0">
              <a:spcBef>
                <a:spcPts val="0"/>
              </a:spcBef>
              <a:buSzPts val="2000"/>
              <a:buChar char="○"/>
              <a:defRPr sz="2000"/>
            </a:lvl8pPr>
            <a:lvl9pPr lvl="8" rtl="0">
              <a:spcBef>
                <a:spcPts val="0"/>
              </a:spcBef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5873834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000"/>
              <a:buChar char="◎"/>
              <a:defRPr sz="2000"/>
            </a:lvl1pPr>
            <a:lvl2pPr lvl="1" rtl="0">
              <a:spcBef>
                <a:spcPts val="0"/>
              </a:spcBef>
              <a:buSzPts val="2000"/>
              <a:buChar char="○"/>
              <a:defRPr sz="2000"/>
            </a:lvl2pPr>
            <a:lvl3pPr lvl="2" rtl="0">
              <a:spcBef>
                <a:spcPts val="0"/>
              </a:spcBef>
              <a:buSzPts val="2000"/>
              <a:buChar char="◉"/>
              <a:defRPr sz="2000"/>
            </a:lvl3pPr>
            <a:lvl4pPr lvl="3" rtl="0">
              <a:spcBef>
                <a:spcPts val="0"/>
              </a:spcBef>
              <a:buSzPts val="2000"/>
              <a:buChar char="●"/>
              <a:defRPr sz="2000"/>
            </a:lvl4pPr>
            <a:lvl5pPr lvl="4" rtl="0">
              <a:spcBef>
                <a:spcPts val="0"/>
              </a:spcBef>
              <a:buSzPts val="2000"/>
              <a:buChar char="○"/>
              <a:defRPr sz="2000"/>
            </a:lvl5pPr>
            <a:lvl6pPr lvl="5" rtl="0">
              <a:spcBef>
                <a:spcPts val="0"/>
              </a:spcBef>
              <a:buSzPts val="2000"/>
              <a:buChar char="■"/>
              <a:defRPr sz="2000"/>
            </a:lvl6pPr>
            <a:lvl7pPr lvl="6" rtl="0">
              <a:spcBef>
                <a:spcPts val="0"/>
              </a:spcBef>
              <a:buSzPts val="2000"/>
              <a:buChar char="●"/>
              <a:defRPr sz="2000"/>
            </a:lvl7pPr>
            <a:lvl8pPr lvl="7" rtl="0">
              <a:spcBef>
                <a:spcPts val="0"/>
              </a:spcBef>
              <a:buSzPts val="2000"/>
              <a:buChar char="○"/>
              <a:defRPr sz="2000"/>
            </a:lvl8pPr>
            <a:lvl9pPr lvl="8" rtl="0">
              <a:spcBef>
                <a:spcPts val="0"/>
              </a:spcBef>
              <a:buSzPts val="2000"/>
              <a:buChar char="■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000"/>
              <a:buNone/>
              <a:defRPr/>
            </a:lvl1pPr>
            <a:lvl2pPr lvl="1">
              <a:spcBef>
                <a:spcPts val="0"/>
              </a:spcBef>
              <a:buSzPts val="2000"/>
              <a:buNone/>
              <a:defRPr/>
            </a:lvl2pPr>
            <a:lvl3pPr lvl="2">
              <a:spcBef>
                <a:spcPts val="0"/>
              </a:spcBef>
              <a:buSzPts val="2000"/>
              <a:buNone/>
              <a:defRPr/>
            </a:lvl3pPr>
            <a:lvl4pPr lvl="3">
              <a:spcBef>
                <a:spcPts val="0"/>
              </a:spcBef>
              <a:buSzPts val="2000"/>
              <a:buNone/>
              <a:defRPr/>
            </a:lvl4pPr>
            <a:lvl5pPr lvl="4">
              <a:spcBef>
                <a:spcPts val="0"/>
              </a:spcBef>
              <a:buSzPts val="2000"/>
              <a:buNone/>
              <a:defRPr/>
            </a:lvl5pPr>
            <a:lvl6pPr lvl="5">
              <a:spcBef>
                <a:spcPts val="0"/>
              </a:spcBef>
              <a:buSzPts val="2000"/>
              <a:buNone/>
              <a:defRPr/>
            </a:lvl6pPr>
            <a:lvl7pPr lvl="6">
              <a:spcBef>
                <a:spcPts val="0"/>
              </a:spcBef>
              <a:buSzPts val="2000"/>
              <a:buNone/>
              <a:defRPr/>
            </a:lvl7pPr>
            <a:lvl8pPr lvl="7">
              <a:spcBef>
                <a:spcPts val="0"/>
              </a:spcBef>
              <a:buSzPts val="2000"/>
              <a:buNone/>
              <a:defRPr/>
            </a:lvl8pPr>
            <a:lvl9pPr lvl="8">
              <a:spcBef>
                <a:spcPts val="0"/>
              </a:spcBef>
              <a:buSzPts val="2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57200" y="5407123"/>
            <a:ext cx="8229600" cy="491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360"/>
              </a:spcBef>
              <a:buSzPts val="18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480"/>
              </a:spcBef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>
              <a:spcBef>
                <a:spcPts val="480"/>
              </a:spcBef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600"/>
              </a:spcBef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480"/>
              </a:spcBef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480"/>
              </a:spcBef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360"/>
              </a:spcBef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‹nº›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1625" y="1386425"/>
            <a:ext cx="3233050" cy="298434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Shape 159"/>
          <p:cNvSpPr txBox="1">
            <a:spLocks noGrp="1"/>
          </p:cNvSpPr>
          <p:nvPr>
            <p:ph type="title" idx="4294967295"/>
          </p:nvPr>
        </p:nvSpPr>
        <p:spPr>
          <a:xfrm>
            <a:off x="2683100" y="4370775"/>
            <a:ext cx="3410100" cy="936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>
                <a:solidFill>
                  <a:srgbClr val="1BCF99"/>
                </a:solidFill>
                <a:latin typeface="Nunito ExtraLight"/>
                <a:ea typeface="Nunito ExtraLight"/>
                <a:cs typeface="Nunito ExtraLight"/>
                <a:sym typeface="Nunito ExtraLight"/>
              </a:rPr>
              <a:t>ORIGAMI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/>
        </p:nvSpPr>
        <p:spPr>
          <a:xfrm>
            <a:off x="316425" y="472088"/>
            <a:ext cx="5998800" cy="119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1BCF99"/>
                </a:solidFill>
                <a:latin typeface="Roboto Slab"/>
                <a:ea typeface="Roboto Slab"/>
                <a:cs typeface="Roboto Slab"/>
                <a:sym typeface="Roboto Slab"/>
              </a:rPr>
              <a:t>57,3%</a:t>
            </a:r>
            <a:r>
              <a:rPr lang="en" sz="72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316425" y="1374213"/>
            <a:ext cx="7099200" cy="61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200" dirty="0" smtClean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Desistência </a:t>
            </a:r>
            <a:r>
              <a:rPr lang="en" sz="2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 microemprendedores por alta burocracia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345825" y="4048287"/>
            <a:ext cx="5998800" cy="119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 dirty="0">
                <a:solidFill>
                  <a:srgbClr val="1BCF99"/>
                </a:solidFill>
                <a:latin typeface="Roboto Slab"/>
                <a:ea typeface="Roboto Slab"/>
                <a:cs typeface="Roboto Slab"/>
                <a:sym typeface="Roboto Slab"/>
              </a:rPr>
              <a:t>37%</a:t>
            </a:r>
          </a:p>
        </p:txBody>
      </p:sp>
      <p:sp>
        <p:nvSpPr>
          <p:cNvPr id="167" name="Shape 167"/>
          <p:cNvSpPr txBox="1"/>
          <p:nvPr/>
        </p:nvSpPr>
        <p:spPr>
          <a:xfrm>
            <a:off x="316425" y="5022019"/>
            <a:ext cx="7981800" cy="92726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4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Dificuldade em encontrar serviços que cabem 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 orçamento</a:t>
            </a:r>
          </a:p>
        </p:txBody>
      </p:sp>
      <p:sp>
        <p:nvSpPr>
          <p:cNvPr id="168" name="Shape 168"/>
          <p:cNvSpPr txBox="1"/>
          <p:nvPr/>
        </p:nvSpPr>
        <p:spPr>
          <a:xfrm>
            <a:off x="316425" y="2080727"/>
            <a:ext cx="5998800" cy="119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1BCF99"/>
                </a:solidFill>
                <a:latin typeface="Roboto Slab"/>
                <a:ea typeface="Roboto Slab"/>
                <a:cs typeface="Roboto Slab"/>
                <a:sym typeface="Roboto Slab"/>
              </a:rPr>
              <a:t>46%</a:t>
            </a:r>
          </a:p>
        </p:txBody>
      </p:sp>
      <p:sp>
        <p:nvSpPr>
          <p:cNvPr id="169" name="Shape 169"/>
          <p:cNvSpPr txBox="1"/>
          <p:nvPr/>
        </p:nvSpPr>
        <p:spPr>
          <a:xfrm>
            <a:off x="316425" y="2946075"/>
            <a:ext cx="6792900" cy="61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200" dirty="0" smtClean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Deixam de fazer um novo negócio por medo</a:t>
            </a:r>
          </a:p>
          <a:p>
            <a:pPr lvl="0" rtl="0">
              <a:spcBef>
                <a:spcPts val="600"/>
              </a:spcBef>
              <a:buNone/>
            </a:pPr>
            <a:r>
              <a:rPr lang="pt-BR" sz="2200" dirty="0" smtClean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 fraudes e insegurança em contratos</a:t>
            </a:r>
            <a:endParaRPr lang="en" sz="2200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7979" y="2080725"/>
            <a:ext cx="3502771" cy="48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/>
        </p:nvSpPr>
        <p:spPr>
          <a:xfrm>
            <a:off x="581100" y="4021513"/>
            <a:ext cx="7981800" cy="61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" sz="3200" dirty="0" smtClean="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Diferentes </a:t>
            </a:r>
            <a:r>
              <a:rPr lang="en" sz="3200" dirty="0" smtClean="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peças </a:t>
            </a:r>
            <a:r>
              <a:rPr lang="en" sz="3200" dirty="0" smtClean="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que formam inúmeras</a:t>
            </a:r>
            <a:r>
              <a:rPr lang="en" sz="3200" dirty="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 </a:t>
            </a:r>
            <a:r>
              <a:rPr lang="en" sz="3200" dirty="0" smtClean="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figuras quando combinadas.</a:t>
            </a:r>
          </a:p>
        </p:txBody>
      </p:sp>
      <p:pic>
        <p:nvPicPr>
          <p:cNvPr id="176" name="Shape 1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30300" y="-367287"/>
            <a:ext cx="5883401" cy="441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2874400" y="3235150"/>
            <a:ext cx="3286200" cy="936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>
                <a:solidFill>
                  <a:srgbClr val="1BCF99"/>
                </a:solidFill>
                <a:latin typeface="Nunito ExtraLight"/>
                <a:ea typeface="Nunito ExtraLight"/>
                <a:cs typeface="Nunito ExtraLight"/>
                <a:sym typeface="Nunito ExtraLight"/>
              </a:rPr>
              <a:t>TANGRAM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/>
        </p:nvSpPr>
        <p:spPr>
          <a:xfrm>
            <a:off x="282325" y="419800"/>
            <a:ext cx="7513500" cy="2256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700" dirty="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Uma aplicação onde </a:t>
            </a:r>
            <a:r>
              <a:rPr lang="en" sz="2700" b="1" dirty="0">
                <a:solidFill>
                  <a:srgbClr val="607D8B"/>
                </a:solidFill>
                <a:latin typeface="Nunito"/>
                <a:ea typeface="Nunito"/>
                <a:cs typeface="Nunito"/>
                <a:sym typeface="Nunito"/>
              </a:rPr>
              <a:t>startups</a:t>
            </a:r>
            <a:r>
              <a:rPr lang="en" sz="2700" dirty="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 e </a:t>
            </a:r>
            <a:r>
              <a:rPr lang="en" sz="2700" b="1" dirty="0">
                <a:solidFill>
                  <a:srgbClr val="607D8B"/>
                </a:solidFill>
                <a:latin typeface="Nunito"/>
                <a:ea typeface="Nunito"/>
                <a:cs typeface="Nunito"/>
                <a:sym typeface="Nunito"/>
              </a:rPr>
              <a:t>microempreendedores</a:t>
            </a:r>
            <a:r>
              <a:rPr lang="en" sz="2700" dirty="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  poderão facilitar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700" dirty="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seus negócios:</a:t>
            </a:r>
          </a:p>
        </p:txBody>
      </p:sp>
      <p:sp>
        <p:nvSpPr>
          <p:cNvPr id="183" name="Shape 183"/>
          <p:cNvSpPr txBox="1"/>
          <p:nvPr/>
        </p:nvSpPr>
        <p:spPr>
          <a:xfrm>
            <a:off x="190475" y="4076500"/>
            <a:ext cx="2495400" cy="126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00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Machine Learning</a:t>
            </a: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00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API's </a:t>
            </a:r>
          </a:p>
        </p:txBody>
      </p:sp>
      <p:sp>
        <p:nvSpPr>
          <p:cNvPr id="184" name="Shape 184"/>
          <p:cNvSpPr/>
          <p:nvPr/>
        </p:nvSpPr>
        <p:spPr>
          <a:xfrm>
            <a:off x="282325" y="3003600"/>
            <a:ext cx="2391900" cy="21228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1BCF9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5" name="Shape 185"/>
          <p:cNvSpPr txBox="1"/>
          <p:nvPr/>
        </p:nvSpPr>
        <p:spPr>
          <a:xfrm>
            <a:off x="1808475" y="6446650"/>
            <a:ext cx="2495400" cy="1100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000">
                <a:solidFill>
                  <a:srgbClr val="FFFFFF"/>
                </a:solidFill>
                <a:latin typeface="Nunito Light"/>
                <a:ea typeface="Nunito Light"/>
                <a:cs typeface="Nunito Light"/>
                <a:sym typeface="Nunito Light"/>
              </a:rPr>
              <a:t>Inteligencia Artificial</a:t>
            </a: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000">
                <a:solidFill>
                  <a:srgbClr val="FFFFFF"/>
                </a:solidFill>
                <a:latin typeface="Nunito Light"/>
                <a:ea typeface="Nunito Light"/>
                <a:cs typeface="Nunito Light"/>
                <a:sym typeface="Nunito Light"/>
              </a:rPr>
              <a:t>Base de dados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86725" y="3140250"/>
            <a:ext cx="2783100" cy="88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 b="1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FLOW DOS GASTOS</a:t>
            </a:r>
          </a:p>
        </p:txBody>
      </p:sp>
      <p:sp>
        <p:nvSpPr>
          <p:cNvPr id="187" name="Shape 187"/>
          <p:cNvSpPr txBox="1"/>
          <p:nvPr/>
        </p:nvSpPr>
        <p:spPr>
          <a:xfrm>
            <a:off x="3144125" y="4240300"/>
            <a:ext cx="2495400" cy="126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00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Entendimento do perfil do cliente</a:t>
            </a: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endParaRPr sz="2000">
              <a:solidFill>
                <a:srgbClr val="607D8B"/>
              </a:solidFill>
              <a:latin typeface="Nunito Light"/>
              <a:ea typeface="Nunito Light"/>
              <a:cs typeface="Nunito Light"/>
              <a:sym typeface="Nunito Light"/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3195875" y="3003600"/>
            <a:ext cx="2391900" cy="21228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1BCF9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89" name="Shape 189"/>
          <p:cNvSpPr txBox="1"/>
          <p:nvPr/>
        </p:nvSpPr>
        <p:spPr>
          <a:xfrm>
            <a:off x="3000275" y="3140250"/>
            <a:ext cx="2783100" cy="88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 b="1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ORÇAMENTO</a:t>
            </a:r>
            <a:br>
              <a:rPr lang="en" sz="3000" b="1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3000" b="1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DISPONÍVEL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6253275" y="4240300"/>
            <a:ext cx="2495400" cy="981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00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Inteligencia Artificial</a:t>
            </a: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000">
                <a:solidFill>
                  <a:srgbClr val="607D8B"/>
                </a:solidFill>
                <a:latin typeface="Nunito Light"/>
                <a:ea typeface="Nunito Light"/>
                <a:cs typeface="Nunito Light"/>
                <a:sym typeface="Nunito Light"/>
              </a:rPr>
              <a:t>Base de dados</a:t>
            </a:r>
          </a:p>
        </p:txBody>
      </p:sp>
      <p:sp>
        <p:nvSpPr>
          <p:cNvPr id="191" name="Shape 191"/>
          <p:cNvSpPr/>
          <p:nvPr/>
        </p:nvSpPr>
        <p:spPr>
          <a:xfrm>
            <a:off x="6305025" y="3003600"/>
            <a:ext cx="2391900" cy="21228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1BCF9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92" name="Shape 192"/>
          <p:cNvSpPr txBox="1"/>
          <p:nvPr/>
        </p:nvSpPr>
        <p:spPr>
          <a:xfrm>
            <a:off x="6109425" y="3140250"/>
            <a:ext cx="2783100" cy="88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 b="1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ANÁLISE DE CONTRATOS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/>
        </p:nvSpPr>
        <p:spPr>
          <a:xfrm>
            <a:off x="-294175" y="246675"/>
            <a:ext cx="6802800" cy="164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7200">
                <a:solidFill>
                  <a:srgbClr val="607D8B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COMPLIANCE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4000" b="1">
                <a:solidFill>
                  <a:srgbClr val="1BCF99"/>
                </a:solidFill>
                <a:latin typeface="Roboto Slab"/>
                <a:ea typeface="Roboto Slab"/>
                <a:cs typeface="Roboto Slab"/>
                <a:sym typeface="Roboto Slab"/>
              </a:rPr>
              <a:t>BLOCKCHAIN</a:t>
            </a:r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9050" y="1386600"/>
            <a:ext cx="7773651" cy="5851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611560" y="476672"/>
            <a:ext cx="1656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dirty="0" smtClean="0">
                <a:solidFill>
                  <a:srgbClr val="1BCF99"/>
                </a:solidFill>
                <a:latin typeface="Berlin Sans FB" panose="020E0602020502020306" pitchFamily="34" charset="0"/>
              </a:rPr>
              <a:t>DEMO</a:t>
            </a:r>
            <a:endParaRPr lang="pt-BR" sz="3600" dirty="0">
              <a:latin typeface="Berlin Sans FB" panose="020E0602020502020306" pitchFamily="34" charset="0"/>
            </a:endParaRPr>
          </a:p>
        </p:txBody>
      </p:sp>
      <p:pic>
        <p:nvPicPr>
          <p:cNvPr id="1027" name="Picture 3" descr="C:\Users\cp\Downloads\Untitled Diagram (1)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3828" y="664779"/>
            <a:ext cx="3096344" cy="6023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Demo_origami.web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03849" y="1273512"/>
            <a:ext cx="2736303" cy="4805770"/>
          </a:xfrm>
          <a:prstGeom prst="rect">
            <a:avLst/>
          </a:prstGeom>
        </p:spPr>
      </p:pic>
      <p:sp>
        <p:nvSpPr>
          <p:cNvPr id="7" name="AutoShape 2" descr="data:image/png;base64,iVBORw0KGgoAAAANSUhEUgAAAZIAAAMOCAYAAAA0uYDrAAAgAElEQVR4Xu3dB3dc5bUG4CN6CGA6hBIIoYReEiCF8tdjIPRmIAYCAUJCMZgaE2qiu96TexzZWNaMNFsabT1nLS3uDdLW7GcPeue076ysrq6uDnto+89//jP861//Gr7++uvhm2++OfrPH374Yci/O/7r3//+9x7S0SoBAicSOPXUU4dTTjnlmK/8b/k666yzhp/85CfHfOV799K20jlIEgpffPHF8Pnnn4//THh89913e2m+eiVAYAcEzjjjjOHss88e9u3bN5x//vnDeeedN4ZQ161dkCQ0pq+Ex4m24z9BZOCnnXbaup84ug5fXwQIzCaQIxP5Ov6IRY5kTEc48kF1OtJxoqoJlOkrAdNpaxEkn3766fDRRx8Nhw8fHoe9dktoXHjhheMAf/rTn46fEmwECBCoFEi4fPXVV8Nnn302fuUw+toth8QuueSS4dJLLx0uuOCCypeyLbV3bZD885//HMMjX2sPV2WXMqGR4eTrzDPP3BZIv4QAAQLrCXz77bdHQyVHTI7/m5VAueyyy4ZzzjlnVyLuqiDJdQEff/zx8Pe//304cuTIUfCERdI9XzkWaSNAgMAyC3z55Zfjh+D8PVsbKueee+5w9dVXj3/LdtO2K4IkxyU/+OCD4R//+MfRXcTTTz/96K5ht+ONu+kN5LUSILA1geyhJFDy9f3334/FchXYVVddNVx++eW74iT9UgdJUN97773h/fffPwqc8xxJ7OwKrqysbG2CfpoAAQJLIpAjLtlLyRGXnF/Jlg/MV1555fiVC4KWdVvKIAloMN99992jJ8+z15EAueiii5bV0usiQIDAQgQ++eST8W/gdOVpTs5fc801417KMn6AXrogyRUOf/nLX44ewkpwJEAcvlrI+1MRAgR2kUAuKvrb3/42JFimQ1433njjeEHRMm1LEyS5quHNN98cL+HNlkNYN91005CTT7btEcgMcigxl1Pn8sVsuVw6l09n19oVcNszh+3+LYue+6LrbbfHMv6+BMrrr79+9JDXxRdfPFx//fVL89/kjgdJTqRPh7Hyf+c44C9+8YvhiiuuWMZ5tn1NuZjhjTfeGNZbMSe70zfccMPws5/9rK3BXmxs0XNfdL29OJOT9ZzzxW+//faQGyFzp/zPf/7z8YjNTt81v6NBkk+9f/7zn49++s0VCtddd914gsm2fQL5jz+HE7PlIoaE+LQnmE9CefPmJGC27FYLk+2bTeVvWvTcF12vsvfdXDsXIb311lvDhx9+ePSowa233rqjN1vvWJAEIZ+AsxfiMNbOva1zGOKpp54a90R++ctfjifzTrTl0uu//vWv44m++++/f2l2qXdObnf/5kXPfdH1drfu9rz63IuSw135QJ49kpwKyAfBndi2PUgSHK+99tp4zXS27JblUNYyXomwEwPZ7t+ZTzY5tJg34M0333zSX//qq6+OeyaZWfYcN7Pl57OHkz2dvBdsWxfIH5HsQWZPctY/JIue+6LrbV1lb1TIB8DY54NethzVySHo7T7Uta1BsvZQVi5nyx8ul/Pu7Bv+2WefHU/g3XXXXRteGZdLEV988cVxD/I3v/nN3C88ezTTG37uH/YDMwlkjzJ7lhtti577outt9Pr9+2MFclVXPuhlrcFcIHPbbbeNNzVu17ZtQZK7N1955ZWjjd5+++3jOv62nRV45JFHxsNaDz744IafYrIH8eijj457jw899NBcLzx7InmjZ8snpqwrlA8Ttq0L5I/HoUOHxkPF2fIBbaM9k0XPfdH1tq6y9Qr545wjJ/kAlUN32XLlYm5FyBImy/YhOCsP529sPrDnv638jd2u2ya2JUgykJxUzx+svMFzLG+7d722/rbqWWG7/gBkTyb/QSZEXJFX817KIcOESf54ZA/zZNui577oejVCs1XNYdccLsqH35NtuZcjh3iX6RaFtacO8jc2eybbsbpweZDkk1LOiWTLuZBcrmZbHoHtOiSRPZm8yR944AF7IkXjz57JY489Nn5Iyx7mybZFz33R9YqINiy79kNv9j5y/1Tuo5oeP5FP+7nPKvdbZS8le+e5YmrZ9k5yE+M777wzvr5f/epXG+6hbgizwTeUBkmwc5PhrLvbW23Gz88vsF0nSffv3z++uIcffnj+F+knZhaY1XnRc190vZkbXuA3Zk/khRdeGI+c5BL37D2vdxFQvid7f7nkOd9z9913L9WeSVjWXo6dmxcTilVbWZBMb6x8OkpiJ9VtyyewXZdtzvoHbvmEdtcrmtV50XNfdL2dUD9w4MB4OCshkvulZtly/1X+YOcw15133jnLj2zr92QP6+DBg+PRgBwNylGhiq0kSCbcnPC54447PCOkYnILrLkdN5I5tLXAga1Tap5DW8d/Yl3Ejajb8T6qUswf3JyozuGs3Cc16+0I2TPJfVgJ0pyPWLZDXPHKucmXX355vNBpnpCcx3rhQTLtieRJhUloj7adZxw7973VS1s42V4/23lOtk+vZtFzX3S9erX//oacx8353Jw8z31S82y5Dyt/93IlYs5HLOOWS/xfeuml8SFaFXsmCw2S6ZxI1svKVSO538C2ewQqF9tz+W/d+2Azl/+ufTWLnvui69XJ/a9y9iryXPXcHzXv3638kc7FBrmdIXszy7rldeYcUN4vi756cmFBMv2hyDmRhMgyXRK3rIPda6/LDYn1E5/1hsT6V7K7fsN0+XLuj5r1sNbUYQ5v5ec3c3/VdivlMFf2THLOJHtP2YtaxLaQIMkzRHIMLltugtmO65YX0bwa2y9giZTFm29miZTFv4rdXXGvBEmmlMuXcz4oW87rLOJCqC0HSRYOy9UOSbhZ7qjd3W83r54AgY4Ce+HQ1tq5Tff3LeoI0paCJMdCc2wwa+NXX6fc8c2rJwIElkOg+8n2EylPK3rnsR05N5QLpDa7bTpIclwwJ25yE09WnMyyJzYCBAjsRoHOl/+ebB5Zhj6P9JhlWZ2T1dl0kEyX+eby3l//+tfWztqN//V4zQQIHBXoeEPiRuPNKYnnnntuXOhxK5cFbypIcnI9Z/5zfC27RNu5XPFGMP49AQIENiPQbYmUWQ2yanBOUSRUcrHUZk6+zx0ka8+L3HLLLeNyyjYCBAh0EOiyaOO8s8hy+VlKJfcAZucgd/jPs80VJGvPi2Qp8NzUYiNAgEAngd28jPxW5pBFKLM6Qu4BzCKU89xPM1eQvPvuu8Pbb7893vmZ8yLz/KKtNOhnCRAgsN0Cu+3BVlv1yY7C888/Pxw5cmTuR37MHCQ5pPX000+PSyxn18caWlsdm58nQIDAcgnkpHvOl2QnIcu9zHpJ8MxBkiccHj58eLAEw3IN3qshQIDAIgWmpYxy/jvnwWfZZgqSrNGfS+OSTkkpj8mdhdb3ECBAYPcJZFHH3On//fffj48BmWXJqw2DJIeyckgrK2NaAmX3vSm8YgIECMwrMC2hkhWN77vvvg3Ph28YJNOzf88777zxTL6NAAECBPoLTM8QylMVc7PiybaTBknW0HriiSecYO//ntEhAQIEjhGYTrznVMbvfve7IU+8XW87aZBMeyPW0vIOI0CAwN4TmBaz3GivZN0gye3y2RvJXkmOkVkGZe+9iXRMgMDeFsheyTPPPDNkheDslax37+C6QTItMXzxxRcPt956697W1D0BAgT2qEAegpWbM0/2eN4TBkmu1HryySfHB8Xfc889Hpu7R99A2iZAgEAez5sT77n947e//e0J90pOGCRZnz7r1J9//vnDnXfeSZIAAQIE9rBAlk7JGmTrPef9hEEy/dBmlxTew95aJ0CAQDuB6cFf690G8qMgyY2HuasxywhnN8ZGgAABAgRyuiNrLp7o4qsfBck777wz5LLfrTwtCzkBAgQI9BKYnop77bXXDtdcc80xzf0oSKbUyQq/WS7eRoAAAQIEsrx8HsubW0GyV7J2OyZIvvzyy+GFF14Yl4i/9957yREgQIAAgaMCWXcxj+Y9/mreY4LkzTffHN577725H2rCmQABAgT6C0yrnVx55ZXD9ddff7Tho0GSe0cef/zx8U72nGSf95m9/Ql1SIAAgb0tkJPtOf1x/D0lR4Nkuukk50VyfsRGgAABAgSOF8iSKVk6JavB53LgbEeDZHoe+xVXXDHeCm8jQIAAAQLHC7zxxhvD+++/P1x33XXD1VdffWyQvPzyy8Onn346Ploxj1i0ESBAgACB4wU++uij4dVXXx0uuuii4bbbbjs2SB577LEhj1jMCo+zPvAdMQECBAjsLYGswZiV4fN8kgceeOB/QXKy64P3FpFuCRAgQGAjgeky4Ol+w/EcSS75zaW/HmC1EZ9/T4AAAQJZ1DeL+05Ly49BcvDgweHjjz9ed2VHbAQIECBAYBI4dOjQkKcnXnrppcPNN9/836u2jt9NwUWAAAECBNYT+Oqrr4Znn312XEYrh7fGIHnkkUeG3JD44IMPDnnQu40AAQIECKwnkEexP/roo2NeJDdWvvnmm9XpTsVcsWUjQIAAAQIbCeTKrVzBNT7L/bPPPls9cODAsG/fvuGuu+7a6Gf9ewIECBAgMC7wm4V+c4f7ygcffLCaM/CXXXbZeLLdRoAAAQIENhLIyfacdE9urLz99turWdHxRA8r2aiQf0+AAAECe1NgWgk42bFy8ODB1dzynku4cimXjQABAgQIbCQwXQKco1krBw4cWP3ss8+GO+64Y7jgggs2+ln/ngABAgQIDMmNl156abjwwguHleeff351OmEyLQnMiAABAgQInExgevRILtRaeeaZZ1Zzc4lntHvTECBAgMCsAtMajeeee+6w8tRTT63mGbx5mHse6m4jQIAAAQIbCSQ3sirK2WefPaw8/vjjq9NNJZtZPn7//v0b/T7/ngABAgR2gcDDDz8886ucHrubx7KvPProo6t5DknWlc/68vNugmReMd9PgACB5RSYJ0h++OGH4U9/+tNw2mmnDSv79+/PclvDPAXWEkxBstmfX05Or4oAAQJ7R2Azf8fXrre18sc//nE1XJsNgs28gL0zHp0SIEBg+QU2+3d8+jlBsvwz9go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k2kfwMAABfiSURBVF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mAICnlVZwAAQL9BQRJ/xnrkAABAqUCgqSUV3ECBAj0FxAk/WesQwIECJQKCJJSXsUJECDQX0CQ9J+xDgkQIFAqIEhKeRUnQIBAfwFB0n/GOiRAgECpgCAp5VWcAAEC/QUESf8Z65AAAQKlAoKklFdxAgQI9BcQJP1nrEMCBAiUCgiSUl7FCRAg0F9AkPSfsQ4JECBQKiBISnkVJ0CAQH8BQdJ/xjokQIBAqYAgKeVVnAABAv0FBEn/GeuQAAECpQKCpJRXcQIECPQXECT9Z6xDAgQIlAoIklJexQkQINBfQJD0n7EOCRAgUCogSEp5FSdAgEB/AUHSf8Y6JECAQKnAloNk//79q6urq8NDDz00rKyszP1iN/sC5v5FfoAAAQIESgQ283c8ufHII4+MubHy2GOPrf7www/DH/7wh+G0006b+0VOL2DuH/QDBAgQILBUAg8//PDMrye58ac//WnMjZUnnnhi9dtvvx1+97vfDWecccbMRaZvFCRzk/kBAgQILKXAPEGS3HjyySeHM888c1h5+umnV//1r38N99133/CTn/xkKZvzoggQIEBguQSSG88888xw9tlnDyvPPffc6j//+c/h17/+9XDOOecs1yv1aggQIEBgKQWSG88///xw7rnnDisvvPDC6hdffDHcddddw759+5byBXtRBAgQILBcAp9//vlw4MCB4fzzzx9WXnrppdVPP/10uP3224cLL7xwuV6pV0OAAAECSynwySefDK+88spw0UUXDSuvvfba6ocffjj86le/Gi677LKlfMFeFAECBAgsl0By4/XXXx9+9rOfDSvvvPPO6jvvvDNcc801w7XXXrtcr9SrIUCAAIGlFHj77beHd999d/jFL34xrBw6dGj11VdfHS699NLh5ptvXsoX7EURIECAwHIJHDx4cPj444+HW265ZVj54osvVl944YXhvPPOG+6+++7leqVeDQECBAgspUCu2MqVW/fcc8+w8t13360+/vjjw+mnnz78/ve/X8oX7EURIECAwHIJPPbYY8O///3vcVWUlSy09eijjw7/+c9/hgcffHA45ZRTluvVejUECBAgsFQC33///ZAdkFNPPXV44IEH/hskzz333HDkyBE3JS7VqLwYAgQILKfAdDNibmLPzexjkPz5z38eDh8+PNx0003D5Zdfvpyv3KsiQIAAgaUQ+OCDD4a//OUvwyWXXPLfk+0Jkr/97W9DLgHOfSS5n8RGgAABAgTWE8iVvh999NF46e/Pf/7z/wZJlkh58cUXh7POOmu4//776REgQIAAgXUFnnjiieG7774br/TNFb9jkOQBJTkDnxPum11OnjkBAgQI9Bf45ptvhqeeemq8MGs80Z4HW40pMgzDSy+9NHz22WfjTYm5OdFGgAABAgSOFzh06NDw2muvDRdccMFwxx13jP/6aJDkVvfc8p51U2688UZ6BAgQIEDgRwJZXyvrbE3nR44Jki+//HLIHe55SMm9996LjwABAgQI/Ejg6aefHr7++uuj50eOCZL8P9MJFE9L9O4hQIAAgeMFpvMjWQkl59NzfuRHQfLmm28O77333rgKcFYDthEgQIAAgUlgWvH3yiuvHK6//vqjMEfPkeR/mQ5v5dnt2SuxEagWyHsuD8jJP/MM6Cy98P/Xf1T/6l1bP58C84kwh6Fz6WUeLJR/2ghUCzz55JPDt99+e8xhrR/tkeR/mL4xKzrmWbw2AhUCeSrn3//+9yGP67RtXSCPO7366qs95XTrlCqsIzDdb3jmmWcOv/3tb4/5rmP2SPJv1tt1oUtgUQJZWiFLLGTLJ+tcbp7HPP/0pz8dzjjjjKPHXRf1+7rVyR5bbgb76quvhgRy7jDOnlw2V112m/by9PPGG28M77///ngne67YWrv9KEjy5nz22WfH/6CTOtPJlOVpxyvZrQI//PDDkHXdpr2QvBnzKdp7bGsTTbBk7y4fArNl7+TWW28dTjvttK0V9tME/l8g77Gs9pv/hnNVbw6rnjRI8i8TJAmULMaVRblsBBYhcODAgTFE8ibMmm4OnS5C9X81siJrbhTLuaaEyZ133rnYX6DanhWYbkLMUYPf/OY3P3L40R5JviO7L9mNWe+H9qymxjctMB3OSojkbtgcZ7UtXiAnQrNKRcLEYa7F++7VitO9IzfccMNwxRVXzBYk2Y3JPSU57nr77bc7gbdX3z0L6jvH8V9++eWxmos4FoR6kjLTsyLyLf77rffu/htyVeUrr7wyns9ce+/Ihoe28g055vrWW28N+/btG+66667uVvorFJgOaa1dUqHw1yk9DMO05JFDXN4OWxWYHnx43XXXjec0T7Sd8NBWvjHP4s2lwDm54lPkVkexd39+ujfpZJ9m9q5OXedrjypMS33X/TaVuwrknGY+CObCjVx8lUfrzhUk+eY87CoPvcoNT7fddltXK30VCricvBB3g9LTShUnulxz516V37ybBHJIOoems9JJVjxZb1t3jyQ/kL2RnCvJc0pyeCuHuWwE5hGYDms5Vj+P2mK+dzo35fDWYjz3WpXpaEKeO5JzIye7nPykQRK46TG8udoml3255n+vvZ221u+0EGh2i12ptTXLeX86V3Dl8HTuCcsfAhuBWQVyaDS3geTqv1nWXtwwSLI38swzzwxZ9TGLdGWxLhuBWQUeeeSRce2shx56yIeQWdEW9H1xj38+/MXfRmBWgeliqzx+PTcgZq/kZNuGQZIfzpMTc216TrTkme45cWojMIvA/v37x297+OGHZ/l237NgAf4LBt0D5bL8Th6lm52I3NSaQ6MbbTMFSYpkaYvDhw8Pl1122XhXso3ALAL+kM2iVPc9/Otsu1Z+9dVXx/XbLr744nGpnVm2mYMkx1tzd6MT77Ow+p5JwB+ynX0v8N9Z/93229eeYM+jRGY9rzlzkARkuskpx81y4n29a4p3G57XWyfgD1md7SyV+c+i5HsikHsHc4I958PnvXl4riDJybs81z1LMMyz22NMe1fAyfadm72T7Ttnvxt/83T6Ioup5ibWea7QnStIgpNDXEmt3GNy4403jgvD2QisJ+Dy3517b7j8d+fsd9tvziPWcwNrjjLlKq1ZD2lNfc4dJPnB6UanXBKW5VOySrCNwIkE3JC4c+8LNyTunP1u+s1HjhwZnn/++fEy/Zxcz9GmebdNBUl+ybT8Qp7vnvMlG11nPO8L8/09BCyRsnNztETKztnvlt+89rxI7hHMvYKb2TYdJEmvpFjSLI9Kvfnmmzfz+/1McwGLNu7MgC3auDPuu+23TudFzjnnnPHo0jznRdb2uukgSZGc3c/5kqTavGf5dxu417t5AcvIb95usz9pGfnNyu2dn5uWv8p5kRxVytW4m922FCT5pVlmOHe95xNQblTMDYs2AmsFPNhqe98PHmy1vd678bd9+OGHw+uvvz7ugeSJpbPcvX6yPrccJCn+8ccfDwcPHhxfVJabv/DCC3ejrddcKOBRu4W4a0p71O72OO/m3zI98TA95O91HhOy1W0hQZIXMSVcTrpnyflci2wjsFZgOsSVlaSz9+o9stj3R/ZEXnvttXHFVkvHL9a2S7Wcs3zxxRfHI0g33XTTcPnlly+ktYUFSV7NdFw269bnhpb8wbARmARy71FO7uVwaLacV8ujOzd7go/sfwXyRyGrteYKuWwJkVzGebLnR7DbewJfffXVeEN5zmkveiX3hQZJRvPXv/51+Mc//jE+AyHH3txjsvfesBt1PB3myvdlJelc9ZfDoXmv5H0jWE4umODICq35w5DzT1lg7/vvvx9/KDcI50ZhG4G1Anmv5IhA3icVT8xceJDkxeckTg515RNRnox33nnnmSqBYwTyBzCfoqe9EzxbE8heSPbunJ/cmmPHn87hrFwQlT2Rqg8aJUGSYUzPe885k5zQueCCCzrOSE9bFMibPCf/8s8c288npnzitq0vkD227Mnl0HE+pOVkqQ9r3jEnEsgHthxOzqrtFXsi0+8sC5L8gmn9lrzxc3I1hzBsBAgQIFAvkEOeebZItkWeWD/RKy8NkvzCNJMrSfIpc9EneOpH4TcQIEBg9wlMFz7lQ/wtt9yyqfWz5um6PEjyYvKo3ldeeWXcvcrlZjfccIO1ueaZku8lQIDADAL5G5tz1PkAn9MKOUe91ZsNZ/i1w7YESV5IrnHPCZ9cApqrc3J5YhZ8tBEgQIDA1gW+/vrr8QN7zjXmQqc8bz1raG3Htm1BkmayNlfugE+oZH2XHLe75JJLtqNPv4MAAQJtBbK6SPZEcmVWbvTNB/V5nymyFZxtDZK80JwryY1TufQz2xVXXDGeO3HvwFbG6GcJENiLAjmUlccFfPDBB2P7uQQ8N/pu99/TbQ+Sadg5b5IrCnK5Zy5jzN6JSxj34n8KeiZAYDMCuWQ+FzLlkFYuB89J9e04H3Ki17pjQZIXk7tzc6jriy++GF9bTsT/8pe/tLTDZt5VfoYAgT0hkA/fWUHk0KFDY78JjzwPKqtC7NS2o0EyNZ3dsrfeems8EZ9kve666xa2mNhOwfq9BAgQWLTA8X8rcxgrd6vv9LYUQRKEpGzCJEurZMthrhzusvDjTr9F/H4CBHZaIFdi5TBWLlTKlvDIB+5lWZhzaYJkGtTapbBzwih3w+fWfoGy029lv58Age0WSIDkSYa5KisXKuXWiXzAXrZHMCxdkGRQAXv//ffHq7tyOVu2iy++eAyUZQPc7jeW30eAQH+BnEjP3elZhy5b9jyuvfba4corr1zK5pcySCapnDPJel35mpbJzomlBIpFIJfy/eRFESCwBYHjV8XOCfSER26TWJbDWCdqb6mDZHrBuVY6Vyjk3pNc6pYtd8Xn+fA59OUO+S28c/0oAQI7KpC/afn7lmVNpr9vOZR/1VVXjRcdbfc9IZvB2BVBsraxw4cPjw/Omi4Zzr/L4a4ESr528hK4zQzAzxAgsPcEcuvDFB5Hjhw5CrBv374xQHIofzdtuy5IJtwpxXMSKiekpi0no3L4KwPJ4a9l3h3cTW8Ur5UAgc0L5DB9bsLOg9zyIThPLJy27H1kqagcYdmtR1d2bZCsHWkSPYGSr2nXcPr3WbQslxInVDIwV39t/j8GP0mAwGwC+XCbr4TH8cGRCgmMHEFJgHR4HHmLIFk72iwMmSsekvz559rkn77vrLPOGgNl+meGmj2XLLu89isLS+bLRoDA3hbI1aP5yvnatV/Z00hg5APs9JW/Qcdv0wfaHCnJB9v87em0tQuS44eT4ecTQUJl7bDzBrARIEBgkQL5QJoPpvnKh9Wcv014dP9A2j5I1nuTJEjWBksuL87/Nn1N/39OitkIENjbArmIJyGRJZzyz+kr/3v2Lqbw2KvnZP8Pi3drtAAfjS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Shape 208"/>
          <p:cNvPicPr preferRelativeResize="0"/>
          <p:nvPr/>
        </p:nvPicPr>
        <p:blipFill rotWithShape="1">
          <a:blip r:embed="rId4">
            <a:alphaModFix/>
          </a:blip>
          <a:srcRect l="17945" r="14614" b="37667"/>
          <a:stretch/>
        </p:blipFill>
        <p:spPr>
          <a:xfrm>
            <a:off x="2378438" y="2127956"/>
            <a:ext cx="1041000" cy="1026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9" name="Shape 209"/>
          <p:cNvSpPr txBox="1"/>
          <p:nvPr/>
        </p:nvSpPr>
        <p:spPr>
          <a:xfrm>
            <a:off x="126838" y="3307913"/>
            <a:ext cx="2198100" cy="4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600"/>
              </a:spcBef>
              <a:buNone/>
            </a:pPr>
            <a:r>
              <a:rPr lang="en" sz="1800" b="1" i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Dorival</a:t>
            </a:r>
          </a:p>
          <a:p>
            <a:pPr lvl="0" algn="ctr" rtl="0">
              <a:spcBef>
                <a:spcPts val="600"/>
              </a:spcBef>
              <a:buNone/>
            </a:pPr>
            <a:r>
              <a:rPr lang="en" sz="1800" b="1" i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Junior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x="1582988" y="3307925"/>
            <a:ext cx="2631900" cy="4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600"/>
              </a:spcBef>
              <a:buNone/>
            </a:pPr>
            <a:r>
              <a:rPr lang="en" sz="1800" b="1" i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Guilherme</a:t>
            </a:r>
          </a:p>
          <a:p>
            <a:pPr lvl="0" algn="ctr" rtl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Furlan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4929088" y="3307925"/>
            <a:ext cx="2631900" cy="4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Rogério</a:t>
            </a:r>
          </a:p>
          <a:p>
            <a:pPr lvl="0" algn="ctr" rtl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Meirelles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317338" y="4007163"/>
            <a:ext cx="1817100" cy="1589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Técnico em Informática</a:t>
            </a:r>
          </a:p>
          <a:p>
            <a:pPr lvl="0" algn="ctr" rtl="0">
              <a:spcBef>
                <a:spcPts val="0"/>
              </a:spcBef>
              <a:buNone/>
            </a:pP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COTUCA</a:t>
            </a:r>
          </a:p>
        </p:txBody>
      </p:sp>
      <p:sp>
        <p:nvSpPr>
          <p:cNvPr id="213" name="Shape 213"/>
          <p:cNvSpPr txBox="1"/>
          <p:nvPr/>
        </p:nvSpPr>
        <p:spPr>
          <a:xfrm>
            <a:off x="1990400" y="4007175"/>
            <a:ext cx="1817100" cy="1589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Ciência da Computação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UNICAMP</a:t>
            </a:r>
          </a:p>
        </p:txBody>
      </p:sp>
      <p:sp>
        <p:nvSpPr>
          <p:cNvPr id="214" name="Shape 214"/>
          <p:cNvSpPr txBox="1"/>
          <p:nvPr/>
        </p:nvSpPr>
        <p:spPr>
          <a:xfrm>
            <a:off x="5336488" y="4007175"/>
            <a:ext cx="1817100" cy="1589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Ciência da Computação</a:t>
            </a:r>
          </a:p>
          <a:p>
            <a:pPr lvl="0" algn="ctr" rtl="0">
              <a:spcBef>
                <a:spcPts val="0"/>
              </a:spcBef>
              <a:buNone/>
            </a:pP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UNICAMP</a:t>
            </a:r>
          </a:p>
        </p:txBody>
      </p:sp>
      <p:pic>
        <p:nvPicPr>
          <p:cNvPr id="215" name="Shape 215"/>
          <p:cNvPicPr preferRelativeResize="0"/>
          <p:nvPr/>
        </p:nvPicPr>
        <p:blipFill rotWithShape="1">
          <a:blip r:embed="rId5">
            <a:alphaModFix/>
          </a:blip>
          <a:srcRect t="6838" b="24290"/>
          <a:stretch/>
        </p:blipFill>
        <p:spPr>
          <a:xfrm>
            <a:off x="4084338" y="2064713"/>
            <a:ext cx="975300" cy="1039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16" name="Shape 216"/>
          <p:cNvSpPr/>
          <p:nvPr/>
        </p:nvSpPr>
        <p:spPr>
          <a:xfrm>
            <a:off x="-42184" y="338450"/>
            <a:ext cx="6780000" cy="936900"/>
          </a:xfrm>
          <a:prstGeom prst="rect">
            <a:avLst/>
          </a:prstGeom>
          <a:solidFill>
            <a:srgbClr val="ECEFF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xfrm>
            <a:off x="300750" y="338450"/>
            <a:ext cx="4422600" cy="936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dirty="0">
                <a:solidFill>
                  <a:srgbClr val="1BCF99"/>
                </a:solidFill>
              </a:rPr>
              <a:t>A EQUIPE</a:t>
            </a:r>
          </a:p>
        </p:txBody>
      </p:sp>
      <p:pic>
        <p:nvPicPr>
          <p:cNvPr id="218" name="Shape 218"/>
          <p:cNvPicPr preferRelativeResize="0"/>
          <p:nvPr/>
        </p:nvPicPr>
        <p:blipFill rotWithShape="1">
          <a:blip r:embed="rId6">
            <a:alphaModFix/>
          </a:blip>
          <a:srcRect t="248" b="258"/>
          <a:stretch/>
        </p:blipFill>
        <p:spPr>
          <a:xfrm>
            <a:off x="705400" y="2066220"/>
            <a:ext cx="1041000" cy="1036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9" name="Shape 2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24550" y="2066220"/>
            <a:ext cx="1041000" cy="1036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0" name="Shape 220"/>
          <p:cNvSpPr txBox="1"/>
          <p:nvPr/>
        </p:nvSpPr>
        <p:spPr>
          <a:xfrm>
            <a:off x="3472938" y="3307913"/>
            <a:ext cx="2198100" cy="4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Luis Eduardo</a:t>
            </a:r>
          </a:p>
          <a:p>
            <a:pPr lvl="0" algn="ctr" rtl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Camilo</a:t>
            </a:r>
          </a:p>
        </p:txBody>
      </p:sp>
      <p:sp>
        <p:nvSpPr>
          <p:cNvPr id="221" name="Shape 221"/>
          <p:cNvSpPr txBox="1"/>
          <p:nvPr/>
        </p:nvSpPr>
        <p:spPr>
          <a:xfrm>
            <a:off x="3663438" y="4007163"/>
            <a:ext cx="1817100" cy="1589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Sistemas de Informação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PUC CAMPINAS</a:t>
            </a:r>
          </a:p>
        </p:txBody>
      </p:sp>
      <p:sp>
        <p:nvSpPr>
          <p:cNvPr id="222" name="Shape 222"/>
          <p:cNvSpPr txBox="1"/>
          <p:nvPr/>
        </p:nvSpPr>
        <p:spPr>
          <a:xfrm>
            <a:off x="6602138" y="3307925"/>
            <a:ext cx="2631900" cy="40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Victoria</a:t>
            </a:r>
          </a:p>
          <a:p>
            <a:pPr lvl="0" algn="ctr" rtl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Gonçalves</a:t>
            </a:r>
          </a:p>
        </p:txBody>
      </p:sp>
      <p:sp>
        <p:nvSpPr>
          <p:cNvPr id="223" name="Shape 223"/>
          <p:cNvSpPr txBox="1"/>
          <p:nvPr/>
        </p:nvSpPr>
        <p:spPr>
          <a:xfrm>
            <a:off x="7009538" y="4099575"/>
            <a:ext cx="1817100" cy="1589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Sistemas de Informação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PUC CAMPINAS</a:t>
            </a:r>
          </a:p>
          <a:p>
            <a:pPr lvl="0" algn="ctr" rtl="0">
              <a:spcBef>
                <a:spcPts val="0"/>
              </a:spcBef>
              <a:buNone/>
            </a:pP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24" name="Shape 2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30450" y="2064725"/>
            <a:ext cx="1041000" cy="1039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/>
        </p:nvSpPr>
        <p:spPr>
          <a:xfrm>
            <a:off x="3811275" y="1397350"/>
            <a:ext cx="6227400" cy="2482200"/>
          </a:xfrm>
          <a:prstGeom prst="rect">
            <a:avLst/>
          </a:prstGeom>
          <a:noFill/>
          <a:ln w="28575" cap="flat" cmpd="sng">
            <a:solidFill>
              <a:srgbClr val="1BCF9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0" name="Shape 230"/>
          <p:cNvSpPr txBox="1"/>
          <p:nvPr/>
        </p:nvSpPr>
        <p:spPr>
          <a:xfrm>
            <a:off x="4053950" y="1884650"/>
            <a:ext cx="5090050" cy="143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dirty="0" smtClean="0">
                <a:solidFill>
                  <a:srgbClr val="1BCF99"/>
                </a:solidFill>
                <a:latin typeface="Calibri"/>
                <a:ea typeface="Calibri"/>
                <a:cs typeface="Calibri"/>
                <a:sym typeface="Calibri"/>
              </a:rPr>
              <a:t>Transparência e segurança  </a:t>
            </a:r>
            <a:r>
              <a:rPr lang="en" sz="3600" dirty="0" smtClean="0">
                <a:solidFill>
                  <a:srgbClr val="1BCF99"/>
                </a:solidFill>
                <a:latin typeface="Calibri"/>
                <a:ea typeface="Calibri"/>
                <a:cs typeface="Calibri"/>
                <a:sym typeface="Calibri"/>
              </a:rPr>
              <a:t>em suas ações </a:t>
            </a:r>
            <a:endParaRPr lang="en" sz="3600" dirty="0">
              <a:solidFill>
                <a:srgbClr val="1BCF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1" name="Shape 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925375" y="590375"/>
            <a:ext cx="5883401" cy="441255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318725" y="4192813"/>
            <a:ext cx="3286200" cy="936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>
                <a:solidFill>
                  <a:srgbClr val="1BCF99"/>
                </a:solidFill>
                <a:latin typeface="Nunito ExtraLight"/>
                <a:ea typeface="Nunito ExtraLight"/>
                <a:cs typeface="Nunito ExtraLight"/>
                <a:sym typeface="Nunito ExtraLight"/>
              </a:rPr>
              <a:t>TANGRAM</a:t>
            </a:r>
          </a:p>
        </p:txBody>
      </p:sp>
      <p:sp>
        <p:nvSpPr>
          <p:cNvPr id="2" name="Retângulo 1"/>
          <p:cNvSpPr/>
          <p:nvPr/>
        </p:nvSpPr>
        <p:spPr>
          <a:xfrm>
            <a:off x="4276205" y="4772093"/>
            <a:ext cx="48893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u="sng" dirty="0">
                <a:solidFill>
                  <a:schemeClr val="bg2">
                    <a:lumMod val="75000"/>
                  </a:schemeClr>
                </a:solidFill>
                <a:latin typeface="Nunito Light" panose="020B0604020202020204" charset="0"/>
              </a:rPr>
              <a:t>https://marvelapp.com/120e4bfg</a:t>
            </a:r>
            <a:r>
              <a:rPr lang="pt-BR" sz="2400" u="sng" dirty="0">
                <a:latin typeface="Nunito Light" panose="020B0604020202020204" charset="0"/>
              </a:rPr>
              <a:t>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151</Words>
  <Application>Microsoft Office PowerPoint</Application>
  <PresentationFormat>Apresentação na tela (4:3)</PresentationFormat>
  <Paragraphs>56</Paragraphs>
  <Slides>8</Slides>
  <Notes>8</Notes>
  <HiddenSlides>0</HiddenSlides>
  <MMClips>1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8</vt:i4>
      </vt:variant>
    </vt:vector>
  </HeadingPairs>
  <TitlesOfParts>
    <vt:vector size="20" baseType="lpstr">
      <vt:lpstr>Arial</vt:lpstr>
      <vt:lpstr>Source Sans Pro</vt:lpstr>
      <vt:lpstr>Nunito SemiBold</vt:lpstr>
      <vt:lpstr>Nunito ExtraLight</vt:lpstr>
      <vt:lpstr>Berlin Sans FB</vt:lpstr>
      <vt:lpstr>Nunito Light</vt:lpstr>
      <vt:lpstr>Roboto Slab</vt:lpstr>
      <vt:lpstr>Nunito</vt:lpstr>
      <vt:lpstr>Calibri</vt:lpstr>
      <vt:lpstr>Cordelia template</vt:lpstr>
      <vt:lpstr>Cordelia template</vt:lpstr>
      <vt:lpstr>Simple Light</vt:lpstr>
      <vt:lpstr>ORIGAMI</vt:lpstr>
      <vt:lpstr>Apresentação do PowerPoint</vt:lpstr>
      <vt:lpstr>TANGRAM</vt:lpstr>
      <vt:lpstr>Apresentação do PowerPoint</vt:lpstr>
      <vt:lpstr>Apresentação do PowerPoint</vt:lpstr>
      <vt:lpstr>Apresentação do PowerPoint</vt:lpstr>
      <vt:lpstr>A EQUIPE</vt:lpstr>
      <vt:lpstr>TANGRAM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ORIGAMI</dc:title>
  <cp:lastModifiedBy>cp</cp:lastModifiedBy>
  <cp:revision>7</cp:revision>
  <dcterms:modified xsi:type="dcterms:W3CDTF">2017-12-03T13:31:52Z</dcterms:modified>
</cp:coreProperties>
</file>